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1"/>
  </p:sldMasterIdLst>
  <p:notesMasterIdLst>
    <p:notesMasterId r:id="rId7"/>
  </p:notesMasterIdLst>
  <p:sldIdLst>
    <p:sldId id="265" r:id="rId2"/>
    <p:sldId id="264" r:id="rId3"/>
    <p:sldId id="267" r:id="rId4"/>
    <p:sldId id="259" r:id="rId5"/>
    <p:sldId id="266" r:id="rId6"/>
  </p:sldIdLst>
  <p:sldSz cx="11595100" cy="84582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281C"/>
    <a:srgbClr val="81320D"/>
    <a:srgbClr val="419CA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943"/>
    <p:restoredTop sz="94694"/>
  </p:normalViewPr>
  <p:slideViewPr>
    <p:cSldViewPr snapToGrid="0">
      <p:cViewPr varScale="1">
        <p:scale>
          <a:sx n="87" d="100"/>
          <a:sy n="87" d="100"/>
        </p:scale>
        <p:origin x="944" y="4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0.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23CC37-F5E6-0C48-8108-F5D693E2A743}" type="datetimeFigureOut">
              <a:rPr lang="en-US" smtClean="0"/>
              <a:t>8/6/25</a:t>
            </a:fld>
            <a:endParaRPr lang="en-US"/>
          </a:p>
        </p:txBody>
      </p:sp>
      <p:sp>
        <p:nvSpPr>
          <p:cNvPr id="4" name="Slide Image Placeholder 3"/>
          <p:cNvSpPr>
            <a:spLocks noGrp="1" noRot="1" noChangeAspect="1"/>
          </p:cNvSpPr>
          <p:nvPr>
            <p:ph type="sldImg" idx="2"/>
          </p:nvPr>
        </p:nvSpPr>
        <p:spPr>
          <a:xfrm>
            <a:off x="1314450" y="1143000"/>
            <a:ext cx="42291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A77B95-6F30-8541-8987-C186DBC25CD6}" type="slidenum">
              <a:rPr lang="en-US" smtClean="0"/>
              <a:t>‹#›</a:t>
            </a:fld>
            <a:endParaRPr lang="en-US"/>
          </a:p>
        </p:txBody>
      </p:sp>
    </p:spTree>
    <p:extLst>
      <p:ext uri="{BB962C8B-B14F-4D97-AF65-F5344CB8AC3E}">
        <p14:creationId xmlns:p14="http://schemas.microsoft.com/office/powerpoint/2010/main" val="2707609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9633" y="1384248"/>
            <a:ext cx="9855835" cy="2944707"/>
          </a:xfrm>
        </p:spPr>
        <p:txBody>
          <a:bodyPr anchor="b"/>
          <a:lstStyle>
            <a:lvl1pPr algn="ctr">
              <a:defRPr sz="7400"/>
            </a:lvl1pPr>
          </a:lstStyle>
          <a:p>
            <a:r>
              <a:rPr lang="en-US"/>
              <a:t>Click to edit Master title style</a:t>
            </a:r>
            <a:endParaRPr lang="en-US" dirty="0"/>
          </a:p>
        </p:txBody>
      </p:sp>
      <p:sp>
        <p:nvSpPr>
          <p:cNvPr id="3" name="Subtitle 2"/>
          <p:cNvSpPr>
            <a:spLocks noGrp="1"/>
          </p:cNvSpPr>
          <p:nvPr>
            <p:ph type="subTitle" idx="1"/>
          </p:nvPr>
        </p:nvSpPr>
        <p:spPr>
          <a:xfrm>
            <a:off x="1449388" y="4442514"/>
            <a:ext cx="8696325" cy="2042106"/>
          </a:xfrm>
        </p:spPr>
        <p:txBody>
          <a:bodyPr/>
          <a:lstStyle>
            <a:lvl1pPr marL="0" indent="0" algn="ctr">
              <a:buNone/>
              <a:defRPr sz="2960"/>
            </a:lvl1pPr>
            <a:lvl2pPr marL="563865" indent="0" algn="ctr">
              <a:buNone/>
              <a:defRPr sz="2467"/>
            </a:lvl2pPr>
            <a:lvl3pPr marL="1127730" indent="0" algn="ctr">
              <a:buNone/>
              <a:defRPr sz="2220"/>
            </a:lvl3pPr>
            <a:lvl4pPr marL="1691594" indent="0" algn="ctr">
              <a:buNone/>
              <a:defRPr sz="1973"/>
            </a:lvl4pPr>
            <a:lvl5pPr marL="2255459" indent="0" algn="ctr">
              <a:buNone/>
              <a:defRPr sz="1973"/>
            </a:lvl5pPr>
            <a:lvl6pPr marL="2819324" indent="0" algn="ctr">
              <a:buNone/>
              <a:defRPr sz="1973"/>
            </a:lvl6pPr>
            <a:lvl7pPr marL="3383189" indent="0" algn="ctr">
              <a:buNone/>
              <a:defRPr sz="1973"/>
            </a:lvl7pPr>
            <a:lvl8pPr marL="3947053" indent="0" algn="ctr">
              <a:buNone/>
              <a:defRPr sz="1973"/>
            </a:lvl8pPr>
            <a:lvl9pPr marL="4510918" indent="0" algn="ctr">
              <a:buNone/>
              <a:defRPr sz="1973"/>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1975181-920C-7B47-9282-F567EF63224D}" type="datetimeFigureOut">
              <a:rPr lang="en-US" smtClean="0"/>
              <a:t>8/6/25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A111FC-9D67-C64D-8108-241C535043FF}" type="slidenum">
              <a:rPr lang="en-US" smtClean="0"/>
              <a:t>‹#›</a:t>
            </a:fld>
            <a:endParaRPr lang="en-US"/>
          </a:p>
        </p:txBody>
      </p:sp>
    </p:spTree>
    <p:extLst>
      <p:ext uri="{BB962C8B-B14F-4D97-AF65-F5344CB8AC3E}">
        <p14:creationId xmlns:p14="http://schemas.microsoft.com/office/powerpoint/2010/main" val="40623359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975181-920C-7B47-9282-F567EF63224D}" type="datetimeFigureOut">
              <a:rPr lang="en-US" smtClean="0"/>
              <a:t>8/6/25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A111FC-9D67-C64D-8108-241C535043FF}" type="slidenum">
              <a:rPr lang="en-US" smtClean="0"/>
              <a:t>‹#›</a:t>
            </a:fld>
            <a:endParaRPr lang="en-US"/>
          </a:p>
        </p:txBody>
      </p:sp>
    </p:spTree>
    <p:extLst>
      <p:ext uri="{BB962C8B-B14F-4D97-AF65-F5344CB8AC3E}">
        <p14:creationId xmlns:p14="http://schemas.microsoft.com/office/powerpoint/2010/main" val="9759642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297744" y="450321"/>
            <a:ext cx="2500193" cy="716793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97164" y="450321"/>
            <a:ext cx="7355642" cy="71679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975181-920C-7B47-9282-F567EF63224D}" type="datetimeFigureOut">
              <a:rPr lang="en-US" smtClean="0"/>
              <a:t>8/6/25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A111FC-9D67-C64D-8108-241C535043FF}" type="slidenum">
              <a:rPr lang="en-US" smtClean="0"/>
              <a:t>‹#›</a:t>
            </a:fld>
            <a:endParaRPr lang="en-US"/>
          </a:p>
        </p:txBody>
      </p:sp>
    </p:spTree>
    <p:extLst>
      <p:ext uri="{BB962C8B-B14F-4D97-AF65-F5344CB8AC3E}">
        <p14:creationId xmlns:p14="http://schemas.microsoft.com/office/powerpoint/2010/main" val="1477148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975181-920C-7B47-9282-F567EF63224D}" type="datetimeFigureOut">
              <a:rPr lang="en-US" smtClean="0"/>
              <a:t>8/6/25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A111FC-9D67-C64D-8108-241C535043FF}" type="slidenum">
              <a:rPr lang="en-US" smtClean="0"/>
              <a:t>‹#›</a:t>
            </a:fld>
            <a:endParaRPr lang="en-US"/>
          </a:p>
        </p:txBody>
      </p:sp>
    </p:spTree>
    <p:extLst>
      <p:ext uri="{BB962C8B-B14F-4D97-AF65-F5344CB8AC3E}">
        <p14:creationId xmlns:p14="http://schemas.microsoft.com/office/powerpoint/2010/main" val="13471796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1125" y="2108679"/>
            <a:ext cx="10000774" cy="3518376"/>
          </a:xfrm>
        </p:spPr>
        <p:txBody>
          <a:bodyPr anchor="b"/>
          <a:lstStyle>
            <a:lvl1pPr>
              <a:defRPr sz="7400"/>
            </a:lvl1pPr>
          </a:lstStyle>
          <a:p>
            <a:r>
              <a:rPr lang="en-US"/>
              <a:t>Click to edit Master title style</a:t>
            </a:r>
            <a:endParaRPr lang="en-US" dirty="0"/>
          </a:p>
        </p:txBody>
      </p:sp>
      <p:sp>
        <p:nvSpPr>
          <p:cNvPr id="3" name="Text Placeholder 2"/>
          <p:cNvSpPr>
            <a:spLocks noGrp="1"/>
          </p:cNvSpPr>
          <p:nvPr>
            <p:ph type="body" idx="1"/>
          </p:nvPr>
        </p:nvSpPr>
        <p:spPr>
          <a:xfrm>
            <a:off x="791125" y="5660339"/>
            <a:ext cx="10000774" cy="1850231"/>
          </a:xfrm>
        </p:spPr>
        <p:txBody>
          <a:bodyPr/>
          <a:lstStyle>
            <a:lvl1pPr marL="0" indent="0">
              <a:buNone/>
              <a:defRPr sz="2960">
                <a:solidFill>
                  <a:schemeClr val="tx1">
                    <a:tint val="82000"/>
                  </a:schemeClr>
                </a:solidFill>
              </a:defRPr>
            </a:lvl1pPr>
            <a:lvl2pPr marL="563865" indent="0">
              <a:buNone/>
              <a:defRPr sz="2467">
                <a:solidFill>
                  <a:schemeClr val="tx1">
                    <a:tint val="82000"/>
                  </a:schemeClr>
                </a:solidFill>
              </a:defRPr>
            </a:lvl2pPr>
            <a:lvl3pPr marL="1127730" indent="0">
              <a:buNone/>
              <a:defRPr sz="2220">
                <a:solidFill>
                  <a:schemeClr val="tx1">
                    <a:tint val="82000"/>
                  </a:schemeClr>
                </a:solidFill>
              </a:defRPr>
            </a:lvl3pPr>
            <a:lvl4pPr marL="1691594" indent="0">
              <a:buNone/>
              <a:defRPr sz="1973">
                <a:solidFill>
                  <a:schemeClr val="tx1">
                    <a:tint val="82000"/>
                  </a:schemeClr>
                </a:solidFill>
              </a:defRPr>
            </a:lvl4pPr>
            <a:lvl5pPr marL="2255459" indent="0">
              <a:buNone/>
              <a:defRPr sz="1973">
                <a:solidFill>
                  <a:schemeClr val="tx1">
                    <a:tint val="82000"/>
                  </a:schemeClr>
                </a:solidFill>
              </a:defRPr>
            </a:lvl5pPr>
            <a:lvl6pPr marL="2819324" indent="0">
              <a:buNone/>
              <a:defRPr sz="1973">
                <a:solidFill>
                  <a:schemeClr val="tx1">
                    <a:tint val="82000"/>
                  </a:schemeClr>
                </a:solidFill>
              </a:defRPr>
            </a:lvl6pPr>
            <a:lvl7pPr marL="3383189" indent="0">
              <a:buNone/>
              <a:defRPr sz="1973">
                <a:solidFill>
                  <a:schemeClr val="tx1">
                    <a:tint val="82000"/>
                  </a:schemeClr>
                </a:solidFill>
              </a:defRPr>
            </a:lvl7pPr>
            <a:lvl8pPr marL="3947053" indent="0">
              <a:buNone/>
              <a:defRPr sz="1973">
                <a:solidFill>
                  <a:schemeClr val="tx1">
                    <a:tint val="82000"/>
                  </a:schemeClr>
                </a:solidFill>
              </a:defRPr>
            </a:lvl8pPr>
            <a:lvl9pPr marL="4510918" indent="0">
              <a:buNone/>
              <a:defRPr sz="1973">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1975181-920C-7B47-9282-F567EF63224D}" type="datetimeFigureOut">
              <a:rPr lang="en-US" smtClean="0"/>
              <a:t>8/6/25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A111FC-9D67-C64D-8108-241C535043FF}" type="slidenum">
              <a:rPr lang="en-US" smtClean="0"/>
              <a:t>‹#›</a:t>
            </a:fld>
            <a:endParaRPr lang="en-US"/>
          </a:p>
        </p:txBody>
      </p:sp>
    </p:spTree>
    <p:extLst>
      <p:ext uri="{BB962C8B-B14F-4D97-AF65-F5344CB8AC3E}">
        <p14:creationId xmlns:p14="http://schemas.microsoft.com/office/powerpoint/2010/main" val="24229565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797163" y="2251604"/>
            <a:ext cx="4927918" cy="5366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70019" y="2251604"/>
            <a:ext cx="4927918" cy="5366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1975181-920C-7B47-9282-F567EF63224D}" type="datetimeFigureOut">
              <a:rPr lang="en-US" smtClean="0"/>
              <a:t>8/6/25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A111FC-9D67-C64D-8108-241C535043FF}" type="slidenum">
              <a:rPr lang="en-US" smtClean="0"/>
              <a:t>‹#›</a:t>
            </a:fld>
            <a:endParaRPr lang="en-US"/>
          </a:p>
        </p:txBody>
      </p:sp>
    </p:spTree>
    <p:extLst>
      <p:ext uri="{BB962C8B-B14F-4D97-AF65-F5344CB8AC3E}">
        <p14:creationId xmlns:p14="http://schemas.microsoft.com/office/powerpoint/2010/main" val="33007523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98673" y="450323"/>
            <a:ext cx="10000774" cy="16348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798675" y="2073434"/>
            <a:ext cx="4905270" cy="1016158"/>
          </a:xfrm>
        </p:spPr>
        <p:txBody>
          <a:bodyPr anchor="b"/>
          <a:lstStyle>
            <a:lvl1pPr marL="0" indent="0">
              <a:buNone/>
              <a:defRPr sz="2960" b="1"/>
            </a:lvl1pPr>
            <a:lvl2pPr marL="563865" indent="0">
              <a:buNone/>
              <a:defRPr sz="2467" b="1"/>
            </a:lvl2pPr>
            <a:lvl3pPr marL="1127730" indent="0">
              <a:buNone/>
              <a:defRPr sz="2220" b="1"/>
            </a:lvl3pPr>
            <a:lvl4pPr marL="1691594" indent="0">
              <a:buNone/>
              <a:defRPr sz="1973" b="1"/>
            </a:lvl4pPr>
            <a:lvl5pPr marL="2255459" indent="0">
              <a:buNone/>
              <a:defRPr sz="1973" b="1"/>
            </a:lvl5pPr>
            <a:lvl6pPr marL="2819324" indent="0">
              <a:buNone/>
              <a:defRPr sz="1973" b="1"/>
            </a:lvl6pPr>
            <a:lvl7pPr marL="3383189" indent="0">
              <a:buNone/>
              <a:defRPr sz="1973" b="1"/>
            </a:lvl7pPr>
            <a:lvl8pPr marL="3947053" indent="0">
              <a:buNone/>
              <a:defRPr sz="1973" b="1"/>
            </a:lvl8pPr>
            <a:lvl9pPr marL="4510918" indent="0">
              <a:buNone/>
              <a:defRPr sz="1973" b="1"/>
            </a:lvl9pPr>
          </a:lstStyle>
          <a:p>
            <a:pPr lvl="0"/>
            <a:r>
              <a:rPr lang="en-US"/>
              <a:t>Click to edit Master text styles</a:t>
            </a:r>
          </a:p>
        </p:txBody>
      </p:sp>
      <p:sp>
        <p:nvSpPr>
          <p:cNvPr id="4" name="Content Placeholder 3"/>
          <p:cNvSpPr>
            <a:spLocks noGrp="1"/>
          </p:cNvSpPr>
          <p:nvPr>
            <p:ph sz="half" idx="2"/>
          </p:nvPr>
        </p:nvSpPr>
        <p:spPr>
          <a:xfrm>
            <a:off x="798675" y="3089593"/>
            <a:ext cx="4905270" cy="45443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70020" y="2073434"/>
            <a:ext cx="4929428" cy="1016158"/>
          </a:xfrm>
        </p:spPr>
        <p:txBody>
          <a:bodyPr anchor="b"/>
          <a:lstStyle>
            <a:lvl1pPr marL="0" indent="0">
              <a:buNone/>
              <a:defRPr sz="2960" b="1"/>
            </a:lvl1pPr>
            <a:lvl2pPr marL="563865" indent="0">
              <a:buNone/>
              <a:defRPr sz="2467" b="1"/>
            </a:lvl2pPr>
            <a:lvl3pPr marL="1127730" indent="0">
              <a:buNone/>
              <a:defRPr sz="2220" b="1"/>
            </a:lvl3pPr>
            <a:lvl4pPr marL="1691594" indent="0">
              <a:buNone/>
              <a:defRPr sz="1973" b="1"/>
            </a:lvl4pPr>
            <a:lvl5pPr marL="2255459" indent="0">
              <a:buNone/>
              <a:defRPr sz="1973" b="1"/>
            </a:lvl5pPr>
            <a:lvl6pPr marL="2819324" indent="0">
              <a:buNone/>
              <a:defRPr sz="1973" b="1"/>
            </a:lvl6pPr>
            <a:lvl7pPr marL="3383189" indent="0">
              <a:buNone/>
              <a:defRPr sz="1973" b="1"/>
            </a:lvl7pPr>
            <a:lvl8pPr marL="3947053" indent="0">
              <a:buNone/>
              <a:defRPr sz="1973" b="1"/>
            </a:lvl8pPr>
            <a:lvl9pPr marL="4510918" indent="0">
              <a:buNone/>
              <a:defRPr sz="1973" b="1"/>
            </a:lvl9pPr>
          </a:lstStyle>
          <a:p>
            <a:pPr lvl="0"/>
            <a:r>
              <a:rPr lang="en-US"/>
              <a:t>Click to edit Master text styles</a:t>
            </a:r>
          </a:p>
        </p:txBody>
      </p:sp>
      <p:sp>
        <p:nvSpPr>
          <p:cNvPr id="6" name="Content Placeholder 5"/>
          <p:cNvSpPr>
            <a:spLocks noGrp="1"/>
          </p:cNvSpPr>
          <p:nvPr>
            <p:ph sz="quarter" idx="4"/>
          </p:nvPr>
        </p:nvSpPr>
        <p:spPr>
          <a:xfrm>
            <a:off x="5870020" y="3089593"/>
            <a:ext cx="4929428" cy="45443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1975181-920C-7B47-9282-F567EF63224D}" type="datetimeFigureOut">
              <a:rPr lang="en-US" smtClean="0"/>
              <a:t>8/6/25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3A111FC-9D67-C64D-8108-241C535043FF}" type="slidenum">
              <a:rPr lang="en-US" smtClean="0"/>
              <a:t>‹#›</a:t>
            </a:fld>
            <a:endParaRPr lang="en-US"/>
          </a:p>
        </p:txBody>
      </p:sp>
    </p:spTree>
    <p:extLst>
      <p:ext uri="{BB962C8B-B14F-4D97-AF65-F5344CB8AC3E}">
        <p14:creationId xmlns:p14="http://schemas.microsoft.com/office/powerpoint/2010/main" val="964136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1975181-920C-7B47-9282-F567EF63224D}" type="datetimeFigureOut">
              <a:rPr lang="en-US" smtClean="0"/>
              <a:t>8/6/25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3A111FC-9D67-C64D-8108-241C535043FF}" type="slidenum">
              <a:rPr lang="en-US" smtClean="0"/>
              <a:t>‹#›</a:t>
            </a:fld>
            <a:endParaRPr lang="en-US"/>
          </a:p>
        </p:txBody>
      </p:sp>
    </p:spTree>
    <p:extLst>
      <p:ext uri="{BB962C8B-B14F-4D97-AF65-F5344CB8AC3E}">
        <p14:creationId xmlns:p14="http://schemas.microsoft.com/office/powerpoint/2010/main" val="8411661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1975181-920C-7B47-9282-F567EF63224D}" type="datetimeFigureOut">
              <a:rPr lang="en-US" smtClean="0"/>
              <a:t>8/6/25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3A111FC-9D67-C64D-8108-241C535043FF}" type="slidenum">
              <a:rPr lang="en-US" smtClean="0"/>
              <a:t>‹#›</a:t>
            </a:fld>
            <a:endParaRPr lang="en-US"/>
          </a:p>
        </p:txBody>
      </p:sp>
    </p:spTree>
    <p:extLst>
      <p:ext uri="{BB962C8B-B14F-4D97-AF65-F5344CB8AC3E}">
        <p14:creationId xmlns:p14="http://schemas.microsoft.com/office/powerpoint/2010/main" val="9359207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8673" y="563880"/>
            <a:ext cx="3739722" cy="1973580"/>
          </a:xfrm>
        </p:spPr>
        <p:txBody>
          <a:bodyPr anchor="b"/>
          <a:lstStyle>
            <a:lvl1pPr>
              <a:defRPr sz="3947"/>
            </a:lvl1pPr>
          </a:lstStyle>
          <a:p>
            <a:r>
              <a:rPr lang="en-US"/>
              <a:t>Click to edit Master title style</a:t>
            </a:r>
            <a:endParaRPr lang="en-US" dirty="0"/>
          </a:p>
        </p:txBody>
      </p:sp>
      <p:sp>
        <p:nvSpPr>
          <p:cNvPr id="3" name="Content Placeholder 2"/>
          <p:cNvSpPr>
            <a:spLocks noGrp="1"/>
          </p:cNvSpPr>
          <p:nvPr>
            <p:ph idx="1"/>
          </p:nvPr>
        </p:nvSpPr>
        <p:spPr>
          <a:xfrm>
            <a:off x="4929428" y="1217826"/>
            <a:ext cx="5870019" cy="6010804"/>
          </a:xfrm>
        </p:spPr>
        <p:txBody>
          <a:bodyPr/>
          <a:lstStyle>
            <a:lvl1pPr>
              <a:defRPr sz="3947"/>
            </a:lvl1pPr>
            <a:lvl2pPr>
              <a:defRPr sz="3453"/>
            </a:lvl2pPr>
            <a:lvl3pPr>
              <a:defRPr sz="2960"/>
            </a:lvl3pPr>
            <a:lvl4pPr>
              <a:defRPr sz="2467"/>
            </a:lvl4pPr>
            <a:lvl5pPr>
              <a:defRPr sz="2467"/>
            </a:lvl5pPr>
            <a:lvl6pPr>
              <a:defRPr sz="2467"/>
            </a:lvl6pPr>
            <a:lvl7pPr>
              <a:defRPr sz="2467"/>
            </a:lvl7pPr>
            <a:lvl8pPr>
              <a:defRPr sz="2467"/>
            </a:lvl8pPr>
            <a:lvl9pPr>
              <a:defRPr sz="24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8673" y="2537460"/>
            <a:ext cx="3739722" cy="4700959"/>
          </a:xfrm>
        </p:spPr>
        <p:txBody>
          <a:bodyPr/>
          <a:lstStyle>
            <a:lvl1pPr marL="0" indent="0">
              <a:buNone/>
              <a:defRPr sz="1973"/>
            </a:lvl1pPr>
            <a:lvl2pPr marL="563865" indent="0">
              <a:buNone/>
              <a:defRPr sz="1727"/>
            </a:lvl2pPr>
            <a:lvl3pPr marL="1127730" indent="0">
              <a:buNone/>
              <a:defRPr sz="1480"/>
            </a:lvl3pPr>
            <a:lvl4pPr marL="1691594" indent="0">
              <a:buNone/>
              <a:defRPr sz="1233"/>
            </a:lvl4pPr>
            <a:lvl5pPr marL="2255459" indent="0">
              <a:buNone/>
              <a:defRPr sz="1233"/>
            </a:lvl5pPr>
            <a:lvl6pPr marL="2819324" indent="0">
              <a:buNone/>
              <a:defRPr sz="1233"/>
            </a:lvl6pPr>
            <a:lvl7pPr marL="3383189" indent="0">
              <a:buNone/>
              <a:defRPr sz="1233"/>
            </a:lvl7pPr>
            <a:lvl8pPr marL="3947053" indent="0">
              <a:buNone/>
              <a:defRPr sz="1233"/>
            </a:lvl8pPr>
            <a:lvl9pPr marL="4510918" indent="0">
              <a:buNone/>
              <a:defRPr sz="1233"/>
            </a:lvl9pPr>
          </a:lstStyle>
          <a:p>
            <a:pPr lvl="0"/>
            <a:r>
              <a:rPr lang="en-US"/>
              <a:t>Click to edit Master text styles</a:t>
            </a:r>
          </a:p>
        </p:txBody>
      </p:sp>
      <p:sp>
        <p:nvSpPr>
          <p:cNvPr id="5" name="Date Placeholder 4"/>
          <p:cNvSpPr>
            <a:spLocks noGrp="1"/>
          </p:cNvSpPr>
          <p:nvPr>
            <p:ph type="dt" sz="half" idx="10"/>
          </p:nvPr>
        </p:nvSpPr>
        <p:spPr/>
        <p:txBody>
          <a:bodyPr/>
          <a:lstStyle/>
          <a:p>
            <a:fld id="{C1975181-920C-7B47-9282-F567EF63224D}" type="datetimeFigureOut">
              <a:rPr lang="en-US" smtClean="0"/>
              <a:t>8/6/25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A111FC-9D67-C64D-8108-241C535043FF}" type="slidenum">
              <a:rPr lang="en-US" smtClean="0"/>
              <a:t>‹#›</a:t>
            </a:fld>
            <a:endParaRPr lang="en-US"/>
          </a:p>
        </p:txBody>
      </p:sp>
    </p:spTree>
    <p:extLst>
      <p:ext uri="{BB962C8B-B14F-4D97-AF65-F5344CB8AC3E}">
        <p14:creationId xmlns:p14="http://schemas.microsoft.com/office/powerpoint/2010/main" val="2754385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8673" y="563880"/>
            <a:ext cx="3739722" cy="1973580"/>
          </a:xfrm>
        </p:spPr>
        <p:txBody>
          <a:bodyPr anchor="b"/>
          <a:lstStyle>
            <a:lvl1pPr>
              <a:defRPr sz="3947"/>
            </a:lvl1pPr>
          </a:lstStyle>
          <a:p>
            <a:r>
              <a:rPr lang="en-US"/>
              <a:t>Click to edit Master title style</a:t>
            </a:r>
            <a:endParaRPr lang="en-US" dirty="0"/>
          </a:p>
        </p:txBody>
      </p:sp>
      <p:sp>
        <p:nvSpPr>
          <p:cNvPr id="3" name="Picture Placeholder 2"/>
          <p:cNvSpPr>
            <a:spLocks noGrp="1" noChangeAspect="1"/>
          </p:cNvSpPr>
          <p:nvPr>
            <p:ph type="pic" idx="1"/>
          </p:nvPr>
        </p:nvSpPr>
        <p:spPr>
          <a:xfrm>
            <a:off x="4929428" y="1217826"/>
            <a:ext cx="5870019" cy="6010804"/>
          </a:xfrm>
        </p:spPr>
        <p:txBody>
          <a:bodyPr anchor="t"/>
          <a:lstStyle>
            <a:lvl1pPr marL="0" indent="0">
              <a:buNone/>
              <a:defRPr sz="3947"/>
            </a:lvl1pPr>
            <a:lvl2pPr marL="563865" indent="0">
              <a:buNone/>
              <a:defRPr sz="3453"/>
            </a:lvl2pPr>
            <a:lvl3pPr marL="1127730" indent="0">
              <a:buNone/>
              <a:defRPr sz="2960"/>
            </a:lvl3pPr>
            <a:lvl4pPr marL="1691594" indent="0">
              <a:buNone/>
              <a:defRPr sz="2467"/>
            </a:lvl4pPr>
            <a:lvl5pPr marL="2255459" indent="0">
              <a:buNone/>
              <a:defRPr sz="2467"/>
            </a:lvl5pPr>
            <a:lvl6pPr marL="2819324" indent="0">
              <a:buNone/>
              <a:defRPr sz="2467"/>
            </a:lvl6pPr>
            <a:lvl7pPr marL="3383189" indent="0">
              <a:buNone/>
              <a:defRPr sz="2467"/>
            </a:lvl7pPr>
            <a:lvl8pPr marL="3947053" indent="0">
              <a:buNone/>
              <a:defRPr sz="2467"/>
            </a:lvl8pPr>
            <a:lvl9pPr marL="4510918" indent="0">
              <a:buNone/>
              <a:defRPr sz="2467"/>
            </a:lvl9pPr>
          </a:lstStyle>
          <a:p>
            <a:r>
              <a:rPr lang="en-US"/>
              <a:t>Click icon to add picture</a:t>
            </a:r>
            <a:endParaRPr lang="en-US" dirty="0"/>
          </a:p>
        </p:txBody>
      </p:sp>
      <p:sp>
        <p:nvSpPr>
          <p:cNvPr id="4" name="Text Placeholder 3"/>
          <p:cNvSpPr>
            <a:spLocks noGrp="1"/>
          </p:cNvSpPr>
          <p:nvPr>
            <p:ph type="body" sz="half" idx="2"/>
          </p:nvPr>
        </p:nvSpPr>
        <p:spPr>
          <a:xfrm>
            <a:off x="798673" y="2537460"/>
            <a:ext cx="3739722" cy="4700959"/>
          </a:xfrm>
        </p:spPr>
        <p:txBody>
          <a:bodyPr/>
          <a:lstStyle>
            <a:lvl1pPr marL="0" indent="0">
              <a:buNone/>
              <a:defRPr sz="1973"/>
            </a:lvl1pPr>
            <a:lvl2pPr marL="563865" indent="0">
              <a:buNone/>
              <a:defRPr sz="1727"/>
            </a:lvl2pPr>
            <a:lvl3pPr marL="1127730" indent="0">
              <a:buNone/>
              <a:defRPr sz="1480"/>
            </a:lvl3pPr>
            <a:lvl4pPr marL="1691594" indent="0">
              <a:buNone/>
              <a:defRPr sz="1233"/>
            </a:lvl4pPr>
            <a:lvl5pPr marL="2255459" indent="0">
              <a:buNone/>
              <a:defRPr sz="1233"/>
            </a:lvl5pPr>
            <a:lvl6pPr marL="2819324" indent="0">
              <a:buNone/>
              <a:defRPr sz="1233"/>
            </a:lvl6pPr>
            <a:lvl7pPr marL="3383189" indent="0">
              <a:buNone/>
              <a:defRPr sz="1233"/>
            </a:lvl7pPr>
            <a:lvl8pPr marL="3947053" indent="0">
              <a:buNone/>
              <a:defRPr sz="1233"/>
            </a:lvl8pPr>
            <a:lvl9pPr marL="4510918" indent="0">
              <a:buNone/>
              <a:defRPr sz="1233"/>
            </a:lvl9pPr>
          </a:lstStyle>
          <a:p>
            <a:pPr lvl="0"/>
            <a:r>
              <a:rPr lang="en-US"/>
              <a:t>Click to edit Master text styles</a:t>
            </a:r>
          </a:p>
        </p:txBody>
      </p:sp>
      <p:sp>
        <p:nvSpPr>
          <p:cNvPr id="5" name="Date Placeholder 4"/>
          <p:cNvSpPr>
            <a:spLocks noGrp="1"/>
          </p:cNvSpPr>
          <p:nvPr>
            <p:ph type="dt" sz="half" idx="10"/>
          </p:nvPr>
        </p:nvSpPr>
        <p:spPr/>
        <p:txBody>
          <a:bodyPr/>
          <a:lstStyle/>
          <a:p>
            <a:fld id="{C1975181-920C-7B47-9282-F567EF63224D}" type="datetimeFigureOut">
              <a:rPr lang="en-US" smtClean="0"/>
              <a:t>8/6/25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A111FC-9D67-C64D-8108-241C535043FF}" type="slidenum">
              <a:rPr lang="en-US" smtClean="0"/>
              <a:t>‹#›</a:t>
            </a:fld>
            <a:endParaRPr lang="en-US"/>
          </a:p>
        </p:txBody>
      </p:sp>
    </p:spTree>
    <p:extLst>
      <p:ext uri="{BB962C8B-B14F-4D97-AF65-F5344CB8AC3E}">
        <p14:creationId xmlns:p14="http://schemas.microsoft.com/office/powerpoint/2010/main" val="738753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97163" y="450323"/>
            <a:ext cx="10000774" cy="163486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797163" y="2251604"/>
            <a:ext cx="10000774" cy="53666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7163" y="7839500"/>
            <a:ext cx="2608898" cy="450321"/>
          </a:xfrm>
          <a:prstGeom prst="rect">
            <a:avLst/>
          </a:prstGeom>
        </p:spPr>
        <p:txBody>
          <a:bodyPr vert="horz" lIns="91440" tIns="45720" rIns="91440" bIns="45720" rtlCol="0" anchor="ctr"/>
          <a:lstStyle>
            <a:lvl1pPr algn="l">
              <a:defRPr sz="1480">
                <a:solidFill>
                  <a:schemeClr val="tx1">
                    <a:tint val="82000"/>
                  </a:schemeClr>
                </a:solidFill>
              </a:defRPr>
            </a:lvl1pPr>
          </a:lstStyle>
          <a:p>
            <a:fld id="{C1975181-920C-7B47-9282-F567EF63224D}" type="datetimeFigureOut">
              <a:rPr lang="en-US" smtClean="0"/>
              <a:t>8/6/25</a:t>
            </a:fld>
            <a:endParaRPr lang="en-US"/>
          </a:p>
        </p:txBody>
      </p:sp>
      <p:sp>
        <p:nvSpPr>
          <p:cNvPr id="5" name="Footer Placeholder 4"/>
          <p:cNvSpPr>
            <a:spLocks noGrp="1"/>
          </p:cNvSpPr>
          <p:nvPr>
            <p:ph type="ftr" sz="quarter" idx="3"/>
          </p:nvPr>
        </p:nvSpPr>
        <p:spPr>
          <a:xfrm>
            <a:off x="3840877" y="7839500"/>
            <a:ext cx="3913346" cy="450321"/>
          </a:xfrm>
          <a:prstGeom prst="rect">
            <a:avLst/>
          </a:prstGeom>
        </p:spPr>
        <p:txBody>
          <a:bodyPr vert="horz" lIns="91440" tIns="45720" rIns="91440" bIns="45720" rtlCol="0" anchor="ctr"/>
          <a:lstStyle>
            <a:lvl1pPr algn="ctr">
              <a:defRPr sz="148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189039" y="7839500"/>
            <a:ext cx="2608898" cy="450321"/>
          </a:xfrm>
          <a:prstGeom prst="rect">
            <a:avLst/>
          </a:prstGeom>
        </p:spPr>
        <p:txBody>
          <a:bodyPr vert="horz" lIns="91440" tIns="45720" rIns="91440" bIns="45720" rtlCol="0" anchor="ctr"/>
          <a:lstStyle>
            <a:lvl1pPr algn="r">
              <a:defRPr sz="1480">
                <a:solidFill>
                  <a:schemeClr val="tx1">
                    <a:tint val="82000"/>
                  </a:schemeClr>
                </a:solidFill>
              </a:defRPr>
            </a:lvl1pPr>
          </a:lstStyle>
          <a:p>
            <a:fld id="{D3A111FC-9D67-C64D-8108-241C535043FF}" type="slidenum">
              <a:rPr lang="en-US" smtClean="0"/>
              <a:t>‹#›</a:t>
            </a:fld>
            <a:endParaRPr lang="en-US"/>
          </a:p>
        </p:txBody>
      </p:sp>
    </p:spTree>
    <p:extLst>
      <p:ext uri="{BB962C8B-B14F-4D97-AF65-F5344CB8AC3E}">
        <p14:creationId xmlns:p14="http://schemas.microsoft.com/office/powerpoint/2010/main" val="133631326"/>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1127730" rtl="0" eaLnBrk="1" latinLnBrk="0" hangingPunct="1">
        <a:lnSpc>
          <a:spcPct val="90000"/>
        </a:lnSpc>
        <a:spcBef>
          <a:spcPct val="0"/>
        </a:spcBef>
        <a:buNone/>
        <a:defRPr sz="5427" kern="1200">
          <a:solidFill>
            <a:schemeClr val="tx1"/>
          </a:solidFill>
          <a:latin typeface="+mj-lt"/>
          <a:ea typeface="+mj-ea"/>
          <a:cs typeface="+mj-cs"/>
        </a:defRPr>
      </a:lvl1pPr>
    </p:titleStyle>
    <p:bodyStyle>
      <a:lvl1pPr marL="281932" indent="-281932" algn="l" defTabSz="1127730" rtl="0" eaLnBrk="1" latinLnBrk="0" hangingPunct="1">
        <a:lnSpc>
          <a:spcPct val="90000"/>
        </a:lnSpc>
        <a:spcBef>
          <a:spcPts val="1233"/>
        </a:spcBef>
        <a:buFont typeface="Arial" panose="020B0604020202020204" pitchFamily="34" charset="0"/>
        <a:buChar char="•"/>
        <a:defRPr sz="3453" kern="1200">
          <a:solidFill>
            <a:schemeClr val="tx1"/>
          </a:solidFill>
          <a:latin typeface="+mn-lt"/>
          <a:ea typeface="+mn-ea"/>
          <a:cs typeface="+mn-cs"/>
        </a:defRPr>
      </a:lvl1pPr>
      <a:lvl2pPr marL="845797" indent="-281932" algn="l" defTabSz="1127730" rtl="0" eaLnBrk="1" latinLnBrk="0" hangingPunct="1">
        <a:lnSpc>
          <a:spcPct val="90000"/>
        </a:lnSpc>
        <a:spcBef>
          <a:spcPts val="617"/>
        </a:spcBef>
        <a:buFont typeface="Arial" panose="020B0604020202020204" pitchFamily="34" charset="0"/>
        <a:buChar char="•"/>
        <a:defRPr sz="2960" kern="1200">
          <a:solidFill>
            <a:schemeClr val="tx1"/>
          </a:solidFill>
          <a:latin typeface="+mn-lt"/>
          <a:ea typeface="+mn-ea"/>
          <a:cs typeface="+mn-cs"/>
        </a:defRPr>
      </a:lvl2pPr>
      <a:lvl3pPr marL="1409662" indent="-281932" algn="l" defTabSz="1127730" rtl="0" eaLnBrk="1" latinLnBrk="0" hangingPunct="1">
        <a:lnSpc>
          <a:spcPct val="90000"/>
        </a:lnSpc>
        <a:spcBef>
          <a:spcPts val="617"/>
        </a:spcBef>
        <a:buFont typeface="Arial" panose="020B0604020202020204" pitchFamily="34" charset="0"/>
        <a:buChar char="•"/>
        <a:defRPr sz="2467" kern="1200">
          <a:solidFill>
            <a:schemeClr val="tx1"/>
          </a:solidFill>
          <a:latin typeface="+mn-lt"/>
          <a:ea typeface="+mn-ea"/>
          <a:cs typeface="+mn-cs"/>
        </a:defRPr>
      </a:lvl3pPr>
      <a:lvl4pPr marL="1973527" indent="-281932" algn="l" defTabSz="1127730" rtl="0" eaLnBrk="1" latinLnBrk="0" hangingPunct="1">
        <a:lnSpc>
          <a:spcPct val="90000"/>
        </a:lnSpc>
        <a:spcBef>
          <a:spcPts val="617"/>
        </a:spcBef>
        <a:buFont typeface="Arial" panose="020B0604020202020204" pitchFamily="34" charset="0"/>
        <a:buChar char="•"/>
        <a:defRPr sz="2220" kern="1200">
          <a:solidFill>
            <a:schemeClr val="tx1"/>
          </a:solidFill>
          <a:latin typeface="+mn-lt"/>
          <a:ea typeface="+mn-ea"/>
          <a:cs typeface="+mn-cs"/>
        </a:defRPr>
      </a:lvl4pPr>
      <a:lvl5pPr marL="2537391" indent="-281932" algn="l" defTabSz="1127730" rtl="0" eaLnBrk="1" latinLnBrk="0" hangingPunct="1">
        <a:lnSpc>
          <a:spcPct val="90000"/>
        </a:lnSpc>
        <a:spcBef>
          <a:spcPts val="617"/>
        </a:spcBef>
        <a:buFont typeface="Arial" panose="020B0604020202020204" pitchFamily="34" charset="0"/>
        <a:buChar char="•"/>
        <a:defRPr sz="2220" kern="1200">
          <a:solidFill>
            <a:schemeClr val="tx1"/>
          </a:solidFill>
          <a:latin typeface="+mn-lt"/>
          <a:ea typeface="+mn-ea"/>
          <a:cs typeface="+mn-cs"/>
        </a:defRPr>
      </a:lvl5pPr>
      <a:lvl6pPr marL="3101256" indent="-281932" algn="l" defTabSz="1127730" rtl="0" eaLnBrk="1" latinLnBrk="0" hangingPunct="1">
        <a:lnSpc>
          <a:spcPct val="90000"/>
        </a:lnSpc>
        <a:spcBef>
          <a:spcPts val="617"/>
        </a:spcBef>
        <a:buFont typeface="Arial" panose="020B0604020202020204" pitchFamily="34" charset="0"/>
        <a:buChar char="•"/>
        <a:defRPr sz="2220" kern="1200">
          <a:solidFill>
            <a:schemeClr val="tx1"/>
          </a:solidFill>
          <a:latin typeface="+mn-lt"/>
          <a:ea typeface="+mn-ea"/>
          <a:cs typeface="+mn-cs"/>
        </a:defRPr>
      </a:lvl6pPr>
      <a:lvl7pPr marL="3665121" indent="-281932" algn="l" defTabSz="1127730" rtl="0" eaLnBrk="1" latinLnBrk="0" hangingPunct="1">
        <a:lnSpc>
          <a:spcPct val="90000"/>
        </a:lnSpc>
        <a:spcBef>
          <a:spcPts val="617"/>
        </a:spcBef>
        <a:buFont typeface="Arial" panose="020B0604020202020204" pitchFamily="34" charset="0"/>
        <a:buChar char="•"/>
        <a:defRPr sz="2220" kern="1200">
          <a:solidFill>
            <a:schemeClr val="tx1"/>
          </a:solidFill>
          <a:latin typeface="+mn-lt"/>
          <a:ea typeface="+mn-ea"/>
          <a:cs typeface="+mn-cs"/>
        </a:defRPr>
      </a:lvl7pPr>
      <a:lvl8pPr marL="4228986" indent="-281932" algn="l" defTabSz="1127730" rtl="0" eaLnBrk="1" latinLnBrk="0" hangingPunct="1">
        <a:lnSpc>
          <a:spcPct val="90000"/>
        </a:lnSpc>
        <a:spcBef>
          <a:spcPts val="617"/>
        </a:spcBef>
        <a:buFont typeface="Arial" panose="020B0604020202020204" pitchFamily="34" charset="0"/>
        <a:buChar char="•"/>
        <a:defRPr sz="2220" kern="1200">
          <a:solidFill>
            <a:schemeClr val="tx1"/>
          </a:solidFill>
          <a:latin typeface="+mn-lt"/>
          <a:ea typeface="+mn-ea"/>
          <a:cs typeface="+mn-cs"/>
        </a:defRPr>
      </a:lvl8pPr>
      <a:lvl9pPr marL="4792850" indent="-281932" algn="l" defTabSz="1127730" rtl="0" eaLnBrk="1" latinLnBrk="0" hangingPunct="1">
        <a:lnSpc>
          <a:spcPct val="90000"/>
        </a:lnSpc>
        <a:spcBef>
          <a:spcPts val="617"/>
        </a:spcBef>
        <a:buFont typeface="Arial" panose="020B0604020202020204" pitchFamily="34" charset="0"/>
        <a:buChar char="•"/>
        <a:defRPr sz="2220" kern="1200">
          <a:solidFill>
            <a:schemeClr val="tx1"/>
          </a:solidFill>
          <a:latin typeface="+mn-lt"/>
          <a:ea typeface="+mn-ea"/>
          <a:cs typeface="+mn-cs"/>
        </a:defRPr>
      </a:lvl9pPr>
    </p:bodyStyle>
    <p:otherStyle>
      <a:defPPr>
        <a:defRPr lang="en-US"/>
      </a:defPPr>
      <a:lvl1pPr marL="0" algn="l" defTabSz="1127730" rtl="0" eaLnBrk="1" latinLnBrk="0" hangingPunct="1">
        <a:defRPr sz="2220" kern="1200">
          <a:solidFill>
            <a:schemeClr val="tx1"/>
          </a:solidFill>
          <a:latin typeface="+mn-lt"/>
          <a:ea typeface="+mn-ea"/>
          <a:cs typeface="+mn-cs"/>
        </a:defRPr>
      </a:lvl1pPr>
      <a:lvl2pPr marL="563865" algn="l" defTabSz="1127730" rtl="0" eaLnBrk="1" latinLnBrk="0" hangingPunct="1">
        <a:defRPr sz="2220" kern="1200">
          <a:solidFill>
            <a:schemeClr val="tx1"/>
          </a:solidFill>
          <a:latin typeface="+mn-lt"/>
          <a:ea typeface="+mn-ea"/>
          <a:cs typeface="+mn-cs"/>
        </a:defRPr>
      </a:lvl2pPr>
      <a:lvl3pPr marL="1127730" algn="l" defTabSz="1127730" rtl="0" eaLnBrk="1" latinLnBrk="0" hangingPunct="1">
        <a:defRPr sz="2220" kern="1200">
          <a:solidFill>
            <a:schemeClr val="tx1"/>
          </a:solidFill>
          <a:latin typeface="+mn-lt"/>
          <a:ea typeface="+mn-ea"/>
          <a:cs typeface="+mn-cs"/>
        </a:defRPr>
      </a:lvl3pPr>
      <a:lvl4pPr marL="1691594" algn="l" defTabSz="1127730" rtl="0" eaLnBrk="1" latinLnBrk="0" hangingPunct="1">
        <a:defRPr sz="2220" kern="1200">
          <a:solidFill>
            <a:schemeClr val="tx1"/>
          </a:solidFill>
          <a:latin typeface="+mn-lt"/>
          <a:ea typeface="+mn-ea"/>
          <a:cs typeface="+mn-cs"/>
        </a:defRPr>
      </a:lvl4pPr>
      <a:lvl5pPr marL="2255459" algn="l" defTabSz="1127730" rtl="0" eaLnBrk="1" latinLnBrk="0" hangingPunct="1">
        <a:defRPr sz="2220" kern="1200">
          <a:solidFill>
            <a:schemeClr val="tx1"/>
          </a:solidFill>
          <a:latin typeface="+mn-lt"/>
          <a:ea typeface="+mn-ea"/>
          <a:cs typeface="+mn-cs"/>
        </a:defRPr>
      </a:lvl5pPr>
      <a:lvl6pPr marL="2819324" algn="l" defTabSz="1127730" rtl="0" eaLnBrk="1" latinLnBrk="0" hangingPunct="1">
        <a:defRPr sz="2220" kern="1200">
          <a:solidFill>
            <a:schemeClr val="tx1"/>
          </a:solidFill>
          <a:latin typeface="+mn-lt"/>
          <a:ea typeface="+mn-ea"/>
          <a:cs typeface="+mn-cs"/>
        </a:defRPr>
      </a:lvl6pPr>
      <a:lvl7pPr marL="3383189" algn="l" defTabSz="1127730" rtl="0" eaLnBrk="1" latinLnBrk="0" hangingPunct="1">
        <a:defRPr sz="2220" kern="1200">
          <a:solidFill>
            <a:schemeClr val="tx1"/>
          </a:solidFill>
          <a:latin typeface="+mn-lt"/>
          <a:ea typeface="+mn-ea"/>
          <a:cs typeface="+mn-cs"/>
        </a:defRPr>
      </a:lvl7pPr>
      <a:lvl8pPr marL="3947053" algn="l" defTabSz="1127730" rtl="0" eaLnBrk="1" latinLnBrk="0" hangingPunct="1">
        <a:defRPr sz="2220" kern="1200">
          <a:solidFill>
            <a:schemeClr val="tx1"/>
          </a:solidFill>
          <a:latin typeface="+mn-lt"/>
          <a:ea typeface="+mn-ea"/>
          <a:cs typeface="+mn-cs"/>
        </a:defRPr>
      </a:lvl8pPr>
      <a:lvl9pPr marL="4510918" algn="l" defTabSz="1127730" rtl="0" eaLnBrk="1" latinLnBrk="0" hangingPunct="1">
        <a:defRPr sz="22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 Id="rId9" Type="http://schemas.openxmlformats.org/officeDocument/2006/relationships/image" Target="../media/image10.svg"/></Relationships>
</file>

<file path=ppt/slides/_rels/slide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6B7F016-0CB1-D7BE-E0BC-85CDE3B7CAA5}"/>
              </a:ext>
            </a:extLst>
          </p:cNvPr>
          <p:cNvPicPr>
            <a:picLocks noChangeAspect="1"/>
          </p:cNvPicPr>
          <p:nvPr/>
        </p:nvPicPr>
        <p:blipFill>
          <a:blip r:embed="rId2"/>
          <a:srcRect l="52546" r="-170"/>
          <a:stretch>
            <a:fillRect/>
          </a:stretch>
        </p:blipFill>
        <p:spPr>
          <a:xfrm>
            <a:off x="6619147" y="572229"/>
            <a:ext cx="4847207" cy="7336208"/>
          </a:xfrm>
          <a:prstGeom prst="rect">
            <a:avLst/>
          </a:prstGeom>
        </p:spPr>
      </p:pic>
      <p:pic>
        <p:nvPicPr>
          <p:cNvPr id="6" name="Picture 5">
            <a:extLst>
              <a:ext uri="{FF2B5EF4-FFF2-40B4-BE49-F238E27FC236}">
                <a16:creationId xmlns:a16="http://schemas.microsoft.com/office/drawing/2014/main" id="{F9CE67A3-0D37-4478-BCA1-6661CC17A9C2}"/>
              </a:ext>
            </a:extLst>
          </p:cNvPr>
          <p:cNvPicPr>
            <a:picLocks noChangeAspect="1"/>
          </p:cNvPicPr>
          <p:nvPr/>
        </p:nvPicPr>
        <p:blipFill>
          <a:blip r:embed="rId2"/>
          <a:srcRect r="47941"/>
          <a:stretch>
            <a:fillRect/>
          </a:stretch>
        </p:blipFill>
        <p:spPr>
          <a:xfrm>
            <a:off x="526051" y="572230"/>
            <a:ext cx="4672468" cy="7336207"/>
          </a:xfrm>
          <a:prstGeom prst="rect">
            <a:avLst/>
          </a:prstGeom>
        </p:spPr>
      </p:pic>
      <p:sp>
        <p:nvSpPr>
          <p:cNvPr id="7" name="TextBox 6">
            <a:extLst>
              <a:ext uri="{FF2B5EF4-FFF2-40B4-BE49-F238E27FC236}">
                <a16:creationId xmlns:a16="http://schemas.microsoft.com/office/drawing/2014/main" id="{C7206A98-F1A7-CB61-CB2F-C92EE18EA28C}"/>
              </a:ext>
            </a:extLst>
          </p:cNvPr>
          <p:cNvSpPr txBox="1"/>
          <p:nvPr/>
        </p:nvSpPr>
        <p:spPr>
          <a:xfrm rot="5400000">
            <a:off x="3804364" y="2385638"/>
            <a:ext cx="4085215" cy="458401"/>
          </a:xfrm>
          <a:prstGeom prst="rect">
            <a:avLst/>
          </a:prstGeom>
          <a:noFill/>
        </p:spPr>
        <p:txBody>
          <a:bodyPr wrap="square" rtlCol="0">
            <a:spAutoFit/>
          </a:bodyPr>
          <a:lstStyle/>
          <a:p>
            <a:r>
              <a:rPr lang="en-US" sz="1986" dirty="0">
                <a:solidFill>
                  <a:schemeClr val="bg1"/>
                </a:solidFill>
                <a:latin typeface="Crimson Text" pitchFamily="2" charset="0"/>
              </a:rPr>
              <a:t>Using AI at the Woodland Park </a:t>
            </a:r>
            <a:r>
              <a:rPr lang="en-US" sz="2383" dirty="0">
                <a:solidFill>
                  <a:schemeClr val="bg1"/>
                </a:solidFill>
                <a:latin typeface="Crimson Text" pitchFamily="2" charset="0"/>
              </a:rPr>
              <a:t>Zoo</a:t>
            </a:r>
            <a:endParaRPr lang="en-US" sz="1986" dirty="0">
              <a:solidFill>
                <a:schemeClr val="bg1"/>
              </a:solidFill>
              <a:latin typeface="Crimson Text" pitchFamily="2" charset="0"/>
            </a:endParaRPr>
          </a:p>
        </p:txBody>
      </p:sp>
      <p:sp>
        <p:nvSpPr>
          <p:cNvPr id="8" name="TextBox 7">
            <a:extLst>
              <a:ext uri="{FF2B5EF4-FFF2-40B4-BE49-F238E27FC236}">
                <a16:creationId xmlns:a16="http://schemas.microsoft.com/office/drawing/2014/main" id="{532B5968-88EC-3653-A7C0-07B9D3579C95}"/>
              </a:ext>
            </a:extLst>
          </p:cNvPr>
          <p:cNvSpPr txBox="1"/>
          <p:nvPr/>
        </p:nvSpPr>
        <p:spPr>
          <a:xfrm rot="5400000">
            <a:off x="4981492" y="6811373"/>
            <a:ext cx="1751916" cy="397282"/>
          </a:xfrm>
          <a:prstGeom prst="rect">
            <a:avLst/>
          </a:prstGeom>
          <a:noFill/>
        </p:spPr>
        <p:txBody>
          <a:bodyPr wrap="square" rtlCol="0">
            <a:spAutoFit/>
          </a:bodyPr>
          <a:lstStyle/>
          <a:p>
            <a:r>
              <a:rPr lang="en-US" sz="1986" dirty="0">
                <a:solidFill>
                  <a:schemeClr val="bg1"/>
                </a:solidFill>
                <a:latin typeface="Crimson Text" pitchFamily="2" charset="0"/>
              </a:rPr>
              <a:t>Pedro </a:t>
            </a:r>
            <a:r>
              <a:rPr lang="en-US" sz="1986" dirty="0" err="1">
                <a:solidFill>
                  <a:schemeClr val="bg1"/>
                </a:solidFill>
                <a:latin typeface="Crimson Text" pitchFamily="2" charset="0"/>
              </a:rPr>
              <a:t>Lareschi</a:t>
            </a:r>
            <a:endParaRPr lang="en-US" sz="1986" dirty="0">
              <a:solidFill>
                <a:schemeClr val="bg1"/>
              </a:solidFill>
              <a:latin typeface="Crimson Text" pitchFamily="2" charset="0"/>
            </a:endParaRPr>
          </a:p>
        </p:txBody>
      </p:sp>
      <p:sp>
        <p:nvSpPr>
          <p:cNvPr id="10" name="TextBox 9">
            <a:extLst>
              <a:ext uri="{FF2B5EF4-FFF2-40B4-BE49-F238E27FC236}">
                <a16:creationId xmlns:a16="http://schemas.microsoft.com/office/drawing/2014/main" id="{ED0A75B3-8F1C-A90D-B6BA-025A708B8D56}"/>
              </a:ext>
            </a:extLst>
          </p:cNvPr>
          <p:cNvSpPr txBox="1"/>
          <p:nvPr/>
        </p:nvSpPr>
        <p:spPr>
          <a:xfrm>
            <a:off x="714852" y="766916"/>
            <a:ext cx="4483667" cy="5533823"/>
          </a:xfrm>
          <a:prstGeom prst="rect">
            <a:avLst/>
          </a:prstGeom>
          <a:noFill/>
        </p:spPr>
        <p:txBody>
          <a:bodyPr wrap="square">
            <a:spAutoFit/>
          </a:bodyPr>
          <a:lstStyle/>
          <a:p>
            <a:pPr>
              <a:buNone/>
            </a:pPr>
            <a:r>
              <a:rPr lang="en-US" sz="1360" dirty="0">
                <a:solidFill>
                  <a:schemeClr val="bg1"/>
                </a:solidFill>
                <a:latin typeface="Crimson Text" pitchFamily="2" charset="0"/>
              </a:rPr>
              <a:t>At this transformative moment in conservation history, there is a new opportunity for the integration of artificial intelligence at Woodland Park Zoo, one of America's most respected zoological institutions. As wildlife faces unprecedented challenges from climate change, habitat destruction, and species extinction, conservation organizations must embrace technological innovation while maintaining their fundamental commitment to animal welfare and environmental stewardship.</a:t>
            </a:r>
          </a:p>
          <a:p>
            <a:pPr>
              <a:buNone/>
            </a:pPr>
            <a:br>
              <a:rPr lang="en-US" sz="1360" dirty="0">
                <a:solidFill>
                  <a:schemeClr val="bg1"/>
                </a:solidFill>
                <a:latin typeface="Crimson Text" pitchFamily="2" charset="0"/>
              </a:rPr>
            </a:br>
            <a:r>
              <a:rPr lang="en-US" sz="1360" dirty="0">
                <a:solidFill>
                  <a:schemeClr val="bg1"/>
                </a:solidFill>
                <a:latin typeface="Crimson Text" pitchFamily="2" charset="0"/>
              </a:rPr>
              <a:t>This analysis explores how artificial intelligence can serve conservation rather than replace human expertise, demonstrating that technological advancement and conservation values can work in harmony. Through detailed examination of visitor experience transformation, conservation education enhancement, operational optimization, and global conservation program management, we see how AI becomes a force multiplier for conservation professionals committed to wildlife protection.</a:t>
            </a:r>
          </a:p>
          <a:p>
            <a:pPr>
              <a:buNone/>
            </a:pPr>
            <a:br>
              <a:rPr lang="en-US" sz="1360" dirty="0">
                <a:solidFill>
                  <a:schemeClr val="bg1"/>
                </a:solidFill>
                <a:latin typeface="Crimson Text" pitchFamily="2" charset="0"/>
              </a:rPr>
            </a:br>
            <a:r>
              <a:rPr lang="en-US" sz="1360" dirty="0">
                <a:solidFill>
                  <a:schemeClr val="bg1"/>
                </a:solidFill>
                <a:latin typeface="Crimson Text" pitchFamily="2" charset="0"/>
              </a:rPr>
              <a:t>Written for conservation leaders, zoo professionals, and anyone interested in the intersection of technology and environmental protection, this book provides a roadmap for organizations seeking to leverage AI for conservation excellence. maximizing their contribution to wildlife protection and environmental conservation for generations to come.</a:t>
            </a:r>
          </a:p>
        </p:txBody>
      </p:sp>
      <p:grpSp>
        <p:nvGrpSpPr>
          <p:cNvPr id="11" name="Group 10">
            <a:extLst>
              <a:ext uri="{FF2B5EF4-FFF2-40B4-BE49-F238E27FC236}">
                <a16:creationId xmlns:a16="http://schemas.microsoft.com/office/drawing/2014/main" id="{76638BF8-3C79-F18D-F70A-A5ED8584FBC4}"/>
              </a:ext>
            </a:extLst>
          </p:cNvPr>
          <p:cNvGrpSpPr/>
          <p:nvPr/>
        </p:nvGrpSpPr>
        <p:grpSpPr>
          <a:xfrm>
            <a:off x="818091" y="6244862"/>
            <a:ext cx="1098441" cy="1530303"/>
            <a:chOff x="9865694" y="5859974"/>
            <a:chExt cx="1651395" cy="2300656"/>
          </a:xfrm>
        </p:grpSpPr>
        <p:sp>
          <p:nvSpPr>
            <p:cNvPr id="12" name="Rectangle 11">
              <a:extLst>
                <a:ext uri="{FF2B5EF4-FFF2-40B4-BE49-F238E27FC236}">
                  <a16:creationId xmlns:a16="http://schemas.microsoft.com/office/drawing/2014/main" id="{30E185F4-20D4-4DB6-0C5A-289CF99BF090}"/>
                </a:ext>
              </a:extLst>
            </p:cNvPr>
            <p:cNvSpPr/>
            <p:nvPr/>
          </p:nvSpPr>
          <p:spPr>
            <a:xfrm>
              <a:off x="9865694" y="5859974"/>
              <a:ext cx="1598906" cy="1946391"/>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787" dirty="0"/>
            </a:p>
          </p:txBody>
        </p:sp>
        <p:sp>
          <p:nvSpPr>
            <p:cNvPr id="13" name="TextBox 12">
              <a:extLst>
                <a:ext uri="{FF2B5EF4-FFF2-40B4-BE49-F238E27FC236}">
                  <a16:creationId xmlns:a16="http://schemas.microsoft.com/office/drawing/2014/main" id="{31CC9283-8B46-98C4-6648-4D7BD34181C4}"/>
                </a:ext>
              </a:extLst>
            </p:cNvPr>
            <p:cNvSpPr txBox="1"/>
            <p:nvPr/>
          </p:nvSpPr>
          <p:spPr>
            <a:xfrm>
              <a:off x="9918183" y="7468790"/>
              <a:ext cx="1598906" cy="691840"/>
            </a:xfrm>
            <a:prstGeom prst="rect">
              <a:avLst/>
            </a:prstGeom>
            <a:noFill/>
          </p:spPr>
          <p:txBody>
            <a:bodyPr wrap="square" rtlCol="0">
              <a:spAutoFit/>
            </a:bodyPr>
            <a:lstStyle/>
            <a:p>
              <a:pPr algn="ctr"/>
              <a:r>
                <a:rPr lang="en-US" sz="1192" dirty="0">
                  <a:latin typeface="Crimson Text" pitchFamily="2" charset="0"/>
                </a:rPr>
                <a:t>Trusted Expertise</a:t>
              </a:r>
            </a:p>
          </p:txBody>
        </p:sp>
        <p:grpSp>
          <p:nvGrpSpPr>
            <p:cNvPr id="14" name="Group 13">
              <a:extLst>
                <a:ext uri="{FF2B5EF4-FFF2-40B4-BE49-F238E27FC236}">
                  <a16:creationId xmlns:a16="http://schemas.microsoft.com/office/drawing/2014/main" id="{8A63A209-5A13-009D-CD77-4A0C492BD13A}"/>
                </a:ext>
              </a:extLst>
            </p:cNvPr>
            <p:cNvGrpSpPr/>
            <p:nvPr/>
          </p:nvGrpSpPr>
          <p:grpSpPr>
            <a:xfrm>
              <a:off x="10290915" y="6349988"/>
              <a:ext cx="762001" cy="1066802"/>
              <a:chOff x="9393253" y="4282455"/>
              <a:chExt cx="762001" cy="1066802"/>
            </a:xfrm>
          </p:grpSpPr>
          <p:sp>
            <p:nvSpPr>
              <p:cNvPr id="16" name="Freeform 15">
                <a:extLst>
                  <a:ext uri="{FF2B5EF4-FFF2-40B4-BE49-F238E27FC236}">
                    <a16:creationId xmlns:a16="http://schemas.microsoft.com/office/drawing/2014/main" id="{F1070E3C-E660-7D74-B7D2-454E3CC4EDED}"/>
                  </a:ext>
                </a:extLst>
              </p:cNvPr>
              <p:cNvSpPr/>
              <p:nvPr/>
            </p:nvSpPr>
            <p:spPr>
              <a:xfrm>
                <a:off x="9393253" y="4282455"/>
                <a:ext cx="762001" cy="1066802"/>
              </a:xfrm>
              <a:custGeom>
                <a:avLst/>
                <a:gdLst>
                  <a:gd name="connsiteX0" fmla="*/ 238125 w 476250"/>
                  <a:gd name="connsiteY0" fmla="*/ 0 h 666750"/>
                  <a:gd name="connsiteX1" fmla="*/ 476250 w 476250"/>
                  <a:gd name="connsiteY1" fmla="*/ 166688 h 666750"/>
                  <a:gd name="connsiteX2" fmla="*/ 476250 w 476250"/>
                  <a:gd name="connsiteY2" fmla="*/ 500063 h 666750"/>
                  <a:gd name="connsiteX3" fmla="*/ 238125 w 476250"/>
                  <a:gd name="connsiteY3" fmla="*/ 666750 h 666750"/>
                  <a:gd name="connsiteX4" fmla="*/ 0 w 476250"/>
                  <a:gd name="connsiteY4" fmla="*/ 500063 h 666750"/>
                  <a:gd name="connsiteX5" fmla="*/ 0 w 476250"/>
                  <a:gd name="connsiteY5" fmla="*/ 166688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0" h="666750">
                    <a:moveTo>
                      <a:pt x="238125" y="0"/>
                    </a:moveTo>
                    <a:lnTo>
                      <a:pt x="476250" y="166688"/>
                    </a:lnTo>
                    <a:lnTo>
                      <a:pt x="476250" y="500063"/>
                    </a:lnTo>
                    <a:lnTo>
                      <a:pt x="238125" y="666750"/>
                    </a:lnTo>
                    <a:lnTo>
                      <a:pt x="0" y="500063"/>
                    </a:lnTo>
                    <a:lnTo>
                      <a:pt x="0" y="166688"/>
                    </a:lnTo>
                    <a:close/>
                  </a:path>
                </a:pathLst>
              </a:custGeom>
              <a:solidFill>
                <a:srgbClr val="000000"/>
              </a:solidFill>
              <a:ln w="9525" cap="flat">
                <a:noFill/>
                <a:prstDash val="solid"/>
                <a:miter/>
              </a:ln>
            </p:spPr>
            <p:txBody>
              <a:bodyPr rtlCol="0" anchor="ctr"/>
              <a:lstStyle/>
              <a:p>
                <a:endParaRPr lang="en-US" sz="1787"/>
              </a:p>
            </p:txBody>
          </p:sp>
          <p:sp>
            <p:nvSpPr>
              <p:cNvPr id="17" name="Freeform 16">
                <a:extLst>
                  <a:ext uri="{FF2B5EF4-FFF2-40B4-BE49-F238E27FC236}">
                    <a16:creationId xmlns:a16="http://schemas.microsoft.com/office/drawing/2014/main" id="{1E72B669-E464-D1AA-BD79-D2FB0720D4E1}"/>
                  </a:ext>
                </a:extLst>
              </p:cNvPr>
              <p:cNvSpPr/>
              <p:nvPr/>
            </p:nvSpPr>
            <p:spPr>
              <a:xfrm>
                <a:off x="9499933" y="4663456"/>
                <a:ext cx="228600" cy="304801"/>
              </a:xfrm>
              <a:custGeom>
                <a:avLst/>
                <a:gdLst>
                  <a:gd name="connsiteX0" fmla="*/ 0 w 142875"/>
                  <a:gd name="connsiteY0" fmla="*/ 0 h 190500"/>
                  <a:gd name="connsiteX1" fmla="*/ 142875 w 142875"/>
                  <a:gd name="connsiteY1" fmla="*/ 28575 h 190500"/>
                  <a:gd name="connsiteX2" fmla="*/ 142875 w 142875"/>
                  <a:gd name="connsiteY2" fmla="*/ 190500 h 190500"/>
                  <a:gd name="connsiteX3" fmla="*/ 0 w 142875"/>
                  <a:gd name="connsiteY3" fmla="*/ 161925 h 190500"/>
                </a:gdLst>
                <a:ahLst/>
                <a:cxnLst>
                  <a:cxn ang="0">
                    <a:pos x="connsiteX0" y="connsiteY0"/>
                  </a:cxn>
                  <a:cxn ang="0">
                    <a:pos x="connsiteX1" y="connsiteY1"/>
                  </a:cxn>
                  <a:cxn ang="0">
                    <a:pos x="connsiteX2" y="connsiteY2"/>
                  </a:cxn>
                  <a:cxn ang="0">
                    <a:pos x="connsiteX3" y="connsiteY3"/>
                  </a:cxn>
                </a:cxnLst>
                <a:rect l="l" t="t" r="r" b="b"/>
                <a:pathLst>
                  <a:path w="142875" h="190500">
                    <a:moveTo>
                      <a:pt x="0" y="0"/>
                    </a:moveTo>
                    <a:lnTo>
                      <a:pt x="142875" y="28575"/>
                    </a:lnTo>
                    <a:lnTo>
                      <a:pt x="142875" y="190500"/>
                    </a:lnTo>
                    <a:lnTo>
                      <a:pt x="0" y="161925"/>
                    </a:lnTo>
                    <a:close/>
                  </a:path>
                </a:pathLst>
              </a:custGeom>
              <a:solidFill>
                <a:srgbClr val="FFFFFF"/>
              </a:solidFill>
              <a:ln w="9525" cap="flat">
                <a:noFill/>
                <a:prstDash val="solid"/>
                <a:miter/>
              </a:ln>
            </p:spPr>
            <p:txBody>
              <a:bodyPr rtlCol="0" anchor="ctr"/>
              <a:lstStyle/>
              <a:p>
                <a:endParaRPr lang="en-US" sz="1787"/>
              </a:p>
            </p:txBody>
          </p:sp>
          <p:sp>
            <p:nvSpPr>
              <p:cNvPr id="18" name="Freeform 17">
                <a:extLst>
                  <a:ext uri="{FF2B5EF4-FFF2-40B4-BE49-F238E27FC236}">
                    <a16:creationId xmlns:a16="http://schemas.microsoft.com/office/drawing/2014/main" id="{C5C0B2F5-4708-E5FC-4832-053902884048}"/>
                  </a:ext>
                </a:extLst>
              </p:cNvPr>
              <p:cNvSpPr/>
              <p:nvPr/>
            </p:nvSpPr>
            <p:spPr>
              <a:xfrm>
                <a:off x="9819974" y="4663456"/>
                <a:ext cx="228600" cy="304801"/>
              </a:xfrm>
              <a:custGeom>
                <a:avLst/>
                <a:gdLst>
                  <a:gd name="connsiteX0" fmla="*/ 0 w 142875"/>
                  <a:gd name="connsiteY0" fmla="*/ 28575 h 190500"/>
                  <a:gd name="connsiteX1" fmla="*/ 142875 w 142875"/>
                  <a:gd name="connsiteY1" fmla="*/ 0 h 190500"/>
                  <a:gd name="connsiteX2" fmla="*/ 142875 w 142875"/>
                  <a:gd name="connsiteY2" fmla="*/ 161925 h 190500"/>
                  <a:gd name="connsiteX3" fmla="*/ 0 w 142875"/>
                  <a:gd name="connsiteY3" fmla="*/ 190500 h 190500"/>
                </a:gdLst>
                <a:ahLst/>
                <a:cxnLst>
                  <a:cxn ang="0">
                    <a:pos x="connsiteX0" y="connsiteY0"/>
                  </a:cxn>
                  <a:cxn ang="0">
                    <a:pos x="connsiteX1" y="connsiteY1"/>
                  </a:cxn>
                  <a:cxn ang="0">
                    <a:pos x="connsiteX2" y="connsiteY2"/>
                  </a:cxn>
                  <a:cxn ang="0">
                    <a:pos x="connsiteX3" y="connsiteY3"/>
                  </a:cxn>
                </a:cxnLst>
                <a:rect l="l" t="t" r="r" b="b"/>
                <a:pathLst>
                  <a:path w="142875" h="190500">
                    <a:moveTo>
                      <a:pt x="0" y="28575"/>
                    </a:moveTo>
                    <a:lnTo>
                      <a:pt x="142875" y="0"/>
                    </a:lnTo>
                    <a:lnTo>
                      <a:pt x="142875" y="161925"/>
                    </a:lnTo>
                    <a:lnTo>
                      <a:pt x="0" y="190500"/>
                    </a:lnTo>
                    <a:close/>
                  </a:path>
                </a:pathLst>
              </a:custGeom>
              <a:solidFill>
                <a:srgbClr val="FFFFFF"/>
              </a:solidFill>
              <a:ln w="9525" cap="flat">
                <a:noFill/>
                <a:prstDash val="solid"/>
                <a:miter/>
              </a:ln>
            </p:spPr>
            <p:txBody>
              <a:bodyPr rtlCol="0" anchor="ctr"/>
              <a:lstStyle/>
              <a:p>
                <a:endParaRPr lang="en-US" sz="1787"/>
              </a:p>
            </p:txBody>
          </p:sp>
          <p:sp>
            <p:nvSpPr>
              <p:cNvPr id="19" name="Freeform 18">
                <a:extLst>
                  <a:ext uri="{FF2B5EF4-FFF2-40B4-BE49-F238E27FC236}">
                    <a16:creationId xmlns:a16="http://schemas.microsoft.com/office/drawing/2014/main" id="{780450DC-BF4A-C2FF-09E6-93C6A3D6E783}"/>
                  </a:ext>
                </a:extLst>
              </p:cNvPr>
              <p:cNvSpPr/>
              <p:nvPr/>
            </p:nvSpPr>
            <p:spPr>
              <a:xfrm>
                <a:off x="9545653" y="4754896"/>
                <a:ext cx="137160" cy="22859"/>
              </a:xfrm>
              <a:custGeom>
                <a:avLst/>
                <a:gdLst>
                  <a:gd name="connsiteX0" fmla="*/ 0 w 85725"/>
                  <a:gd name="connsiteY0" fmla="*/ 0 h 14287"/>
                  <a:gd name="connsiteX1" fmla="*/ 85725 w 85725"/>
                  <a:gd name="connsiteY1" fmla="*/ 14288 h 14287"/>
                </a:gdLst>
                <a:ahLst/>
                <a:cxnLst>
                  <a:cxn ang="0">
                    <a:pos x="connsiteX0" y="connsiteY0"/>
                  </a:cxn>
                  <a:cxn ang="0">
                    <a:pos x="connsiteX1" y="connsiteY1"/>
                  </a:cxn>
                </a:cxnLst>
                <a:rect l="l" t="t" r="r" b="b"/>
                <a:pathLst>
                  <a:path w="85725" h="14287">
                    <a:moveTo>
                      <a:pt x="0" y="0"/>
                    </a:moveTo>
                    <a:lnTo>
                      <a:pt x="85725" y="14288"/>
                    </a:lnTo>
                  </a:path>
                </a:pathLst>
              </a:custGeom>
              <a:ln w="9525" cap="flat">
                <a:solidFill>
                  <a:srgbClr val="000000"/>
                </a:solidFill>
                <a:prstDash val="solid"/>
                <a:miter/>
              </a:ln>
            </p:spPr>
            <p:txBody>
              <a:bodyPr rtlCol="0" anchor="ctr"/>
              <a:lstStyle/>
              <a:p>
                <a:endParaRPr lang="en-US" sz="1787"/>
              </a:p>
            </p:txBody>
          </p:sp>
          <p:sp>
            <p:nvSpPr>
              <p:cNvPr id="20" name="Freeform 19">
                <a:extLst>
                  <a:ext uri="{FF2B5EF4-FFF2-40B4-BE49-F238E27FC236}">
                    <a16:creationId xmlns:a16="http://schemas.microsoft.com/office/drawing/2014/main" id="{C836492B-7F3C-87CB-1A26-03E5F735E68F}"/>
                  </a:ext>
                </a:extLst>
              </p:cNvPr>
              <p:cNvSpPr/>
              <p:nvPr/>
            </p:nvSpPr>
            <p:spPr>
              <a:xfrm>
                <a:off x="9545653" y="4815856"/>
                <a:ext cx="106680" cy="22859"/>
              </a:xfrm>
              <a:custGeom>
                <a:avLst/>
                <a:gdLst>
                  <a:gd name="connsiteX0" fmla="*/ 0 w 66675"/>
                  <a:gd name="connsiteY0" fmla="*/ 0 h 14287"/>
                  <a:gd name="connsiteX1" fmla="*/ 66675 w 66675"/>
                  <a:gd name="connsiteY1" fmla="*/ 14288 h 14287"/>
                </a:gdLst>
                <a:ahLst/>
                <a:cxnLst>
                  <a:cxn ang="0">
                    <a:pos x="connsiteX0" y="connsiteY0"/>
                  </a:cxn>
                  <a:cxn ang="0">
                    <a:pos x="connsiteX1" y="connsiteY1"/>
                  </a:cxn>
                </a:cxnLst>
                <a:rect l="l" t="t" r="r" b="b"/>
                <a:pathLst>
                  <a:path w="66675" h="14287">
                    <a:moveTo>
                      <a:pt x="0" y="0"/>
                    </a:moveTo>
                    <a:lnTo>
                      <a:pt x="66675" y="14288"/>
                    </a:lnTo>
                  </a:path>
                </a:pathLst>
              </a:custGeom>
              <a:ln w="9525" cap="flat">
                <a:solidFill>
                  <a:srgbClr val="000000"/>
                </a:solidFill>
                <a:prstDash val="solid"/>
                <a:miter/>
              </a:ln>
            </p:spPr>
            <p:txBody>
              <a:bodyPr rtlCol="0" anchor="ctr"/>
              <a:lstStyle/>
              <a:p>
                <a:endParaRPr lang="en-US" sz="1787"/>
              </a:p>
            </p:txBody>
          </p:sp>
          <p:sp>
            <p:nvSpPr>
              <p:cNvPr id="21" name="Freeform 20">
                <a:extLst>
                  <a:ext uri="{FF2B5EF4-FFF2-40B4-BE49-F238E27FC236}">
                    <a16:creationId xmlns:a16="http://schemas.microsoft.com/office/drawing/2014/main" id="{48F7C801-FF4A-340C-ED8F-260CE6F1E591}"/>
                  </a:ext>
                </a:extLst>
              </p:cNvPr>
              <p:cNvSpPr/>
              <p:nvPr/>
            </p:nvSpPr>
            <p:spPr>
              <a:xfrm>
                <a:off x="9865694" y="4754896"/>
                <a:ext cx="137160" cy="22859"/>
              </a:xfrm>
              <a:custGeom>
                <a:avLst/>
                <a:gdLst>
                  <a:gd name="connsiteX0" fmla="*/ 0 w 85725"/>
                  <a:gd name="connsiteY0" fmla="*/ 14288 h 14287"/>
                  <a:gd name="connsiteX1" fmla="*/ 85725 w 85725"/>
                  <a:gd name="connsiteY1" fmla="*/ 0 h 14287"/>
                </a:gdLst>
                <a:ahLst/>
                <a:cxnLst>
                  <a:cxn ang="0">
                    <a:pos x="connsiteX0" y="connsiteY0"/>
                  </a:cxn>
                  <a:cxn ang="0">
                    <a:pos x="connsiteX1" y="connsiteY1"/>
                  </a:cxn>
                </a:cxnLst>
                <a:rect l="l" t="t" r="r" b="b"/>
                <a:pathLst>
                  <a:path w="85725" h="14287">
                    <a:moveTo>
                      <a:pt x="0" y="14288"/>
                    </a:moveTo>
                    <a:lnTo>
                      <a:pt x="85725" y="0"/>
                    </a:lnTo>
                  </a:path>
                </a:pathLst>
              </a:custGeom>
              <a:ln w="9525" cap="flat">
                <a:solidFill>
                  <a:srgbClr val="000000"/>
                </a:solidFill>
                <a:prstDash val="solid"/>
                <a:miter/>
              </a:ln>
            </p:spPr>
            <p:txBody>
              <a:bodyPr rtlCol="0" anchor="ctr"/>
              <a:lstStyle/>
              <a:p>
                <a:endParaRPr lang="en-US" sz="1787"/>
              </a:p>
            </p:txBody>
          </p:sp>
          <p:sp>
            <p:nvSpPr>
              <p:cNvPr id="22" name="Freeform 21">
                <a:extLst>
                  <a:ext uri="{FF2B5EF4-FFF2-40B4-BE49-F238E27FC236}">
                    <a16:creationId xmlns:a16="http://schemas.microsoft.com/office/drawing/2014/main" id="{806144B5-158C-8214-B1BB-17869D8D2543}"/>
                  </a:ext>
                </a:extLst>
              </p:cNvPr>
              <p:cNvSpPr/>
              <p:nvPr/>
            </p:nvSpPr>
            <p:spPr>
              <a:xfrm>
                <a:off x="9896174" y="4815856"/>
                <a:ext cx="106680" cy="22859"/>
              </a:xfrm>
              <a:custGeom>
                <a:avLst/>
                <a:gdLst>
                  <a:gd name="connsiteX0" fmla="*/ 0 w 66675"/>
                  <a:gd name="connsiteY0" fmla="*/ 14288 h 14287"/>
                  <a:gd name="connsiteX1" fmla="*/ 66675 w 66675"/>
                  <a:gd name="connsiteY1" fmla="*/ 0 h 14287"/>
                </a:gdLst>
                <a:ahLst/>
                <a:cxnLst>
                  <a:cxn ang="0">
                    <a:pos x="connsiteX0" y="connsiteY0"/>
                  </a:cxn>
                  <a:cxn ang="0">
                    <a:pos x="connsiteX1" y="connsiteY1"/>
                  </a:cxn>
                </a:cxnLst>
                <a:rect l="l" t="t" r="r" b="b"/>
                <a:pathLst>
                  <a:path w="66675" h="14287">
                    <a:moveTo>
                      <a:pt x="0" y="14288"/>
                    </a:moveTo>
                    <a:lnTo>
                      <a:pt x="66675" y="0"/>
                    </a:lnTo>
                  </a:path>
                </a:pathLst>
              </a:custGeom>
              <a:ln w="9525" cap="flat">
                <a:solidFill>
                  <a:srgbClr val="000000"/>
                </a:solidFill>
                <a:prstDash val="solid"/>
                <a:miter/>
              </a:ln>
            </p:spPr>
            <p:txBody>
              <a:bodyPr rtlCol="0" anchor="ctr"/>
              <a:lstStyle/>
              <a:p>
                <a:endParaRPr lang="en-US" sz="1787"/>
              </a:p>
            </p:txBody>
          </p:sp>
        </p:grpSp>
        <p:sp>
          <p:nvSpPr>
            <p:cNvPr id="15" name="TextBox 14">
              <a:extLst>
                <a:ext uri="{FF2B5EF4-FFF2-40B4-BE49-F238E27FC236}">
                  <a16:creationId xmlns:a16="http://schemas.microsoft.com/office/drawing/2014/main" id="{C910DECB-79BE-9468-3D76-BBCD63BEB095}"/>
                </a:ext>
              </a:extLst>
            </p:cNvPr>
            <p:cNvSpPr txBox="1"/>
            <p:nvPr/>
          </p:nvSpPr>
          <p:spPr>
            <a:xfrm>
              <a:off x="9878601" y="5963192"/>
              <a:ext cx="1598906" cy="459441"/>
            </a:xfrm>
            <a:prstGeom prst="rect">
              <a:avLst/>
            </a:prstGeom>
            <a:noFill/>
          </p:spPr>
          <p:txBody>
            <a:bodyPr wrap="square" rtlCol="0">
              <a:spAutoFit/>
            </a:bodyPr>
            <a:lstStyle/>
            <a:p>
              <a:pPr algn="ctr"/>
              <a:r>
                <a:rPr lang="en-US" sz="1390" dirty="0">
                  <a:latin typeface="Crimson Text" pitchFamily="2" charset="0"/>
                </a:rPr>
                <a:t>Proofbound</a:t>
              </a:r>
              <a:endParaRPr lang="en-US" sz="1589" dirty="0">
                <a:latin typeface="Crimson Text" pitchFamily="2" charset="0"/>
              </a:endParaRPr>
            </a:p>
          </p:txBody>
        </p:sp>
      </p:grpSp>
    </p:spTree>
    <p:extLst>
      <p:ext uri="{BB962C8B-B14F-4D97-AF65-F5344CB8AC3E}">
        <p14:creationId xmlns:p14="http://schemas.microsoft.com/office/powerpoint/2010/main" val="4110849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C866A7-321A-5341-B4F4-6C5920473ABC}"/>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53FDEF22-FE62-FDB4-2D25-8590E5D6C872}"/>
              </a:ext>
            </a:extLst>
          </p:cNvPr>
          <p:cNvSpPr txBox="1"/>
          <p:nvPr/>
        </p:nvSpPr>
        <p:spPr>
          <a:xfrm rot="5400000">
            <a:off x="4478292" y="1543169"/>
            <a:ext cx="2683901" cy="308749"/>
          </a:xfrm>
          <a:prstGeom prst="rect">
            <a:avLst/>
          </a:prstGeom>
          <a:noFill/>
        </p:spPr>
        <p:txBody>
          <a:bodyPr wrap="square" rtlCol="0">
            <a:spAutoFit/>
          </a:bodyPr>
          <a:lstStyle/>
          <a:p>
            <a:pPr algn="ctr"/>
            <a:r>
              <a:rPr lang="en-US" sz="1405" b="1" dirty="0">
                <a:solidFill>
                  <a:schemeClr val="bg1"/>
                </a:solidFill>
                <a:latin typeface="Optima" panose="02000503060000020004" pitchFamily="2" charset="0"/>
              </a:rPr>
              <a:t>Onchain Commerce Unveiled</a:t>
            </a:r>
          </a:p>
        </p:txBody>
      </p:sp>
      <p:sp>
        <p:nvSpPr>
          <p:cNvPr id="5" name="TextBox 4">
            <a:extLst>
              <a:ext uri="{FF2B5EF4-FFF2-40B4-BE49-F238E27FC236}">
                <a16:creationId xmlns:a16="http://schemas.microsoft.com/office/drawing/2014/main" id="{B7D99B44-9AA8-4FB2-4C4F-FBAF572959ED}"/>
              </a:ext>
            </a:extLst>
          </p:cNvPr>
          <p:cNvSpPr txBox="1"/>
          <p:nvPr/>
        </p:nvSpPr>
        <p:spPr>
          <a:xfrm rot="5400000">
            <a:off x="4878817" y="6667593"/>
            <a:ext cx="1912945" cy="262437"/>
          </a:xfrm>
          <a:prstGeom prst="rect">
            <a:avLst/>
          </a:prstGeom>
          <a:noFill/>
        </p:spPr>
        <p:txBody>
          <a:bodyPr wrap="square" rtlCol="0">
            <a:spAutoFit/>
          </a:bodyPr>
          <a:lstStyle/>
          <a:p>
            <a:r>
              <a:rPr lang="en-US" sz="1103" b="1" dirty="0">
                <a:solidFill>
                  <a:schemeClr val="bg1"/>
                </a:solidFill>
                <a:latin typeface="Optima" panose="02000503060000020004" pitchFamily="2" charset="0"/>
              </a:rPr>
              <a:t>Jason Apollo Lu</a:t>
            </a:r>
          </a:p>
        </p:txBody>
      </p:sp>
      <p:pic>
        <p:nvPicPr>
          <p:cNvPr id="6" name="Picture 5">
            <a:extLst>
              <a:ext uri="{FF2B5EF4-FFF2-40B4-BE49-F238E27FC236}">
                <a16:creationId xmlns:a16="http://schemas.microsoft.com/office/drawing/2014/main" id="{13603FE9-AC15-F415-FDC1-4CF14E85CEC2}"/>
              </a:ext>
            </a:extLst>
          </p:cNvPr>
          <p:cNvPicPr>
            <a:picLocks noChangeAspect="1"/>
          </p:cNvPicPr>
          <p:nvPr/>
        </p:nvPicPr>
        <p:blipFill>
          <a:blip r:embed="rId2"/>
          <a:stretch>
            <a:fillRect/>
          </a:stretch>
        </p:blipFill>
        <p:spPr>
          <a:xfrm>
            <a:off x="1" y="29896"/>
            <a:ext cx="11714899" cy="8398408"/>
          </a:xfrm>
          <a:prstGeom prst="rect">
            <a:avLst/>
          </a:prstGeom>
        </p:spPr>
      </p:pic>
    </p:spTree>
    <p:extLst>
      <p:ext uri="{BB962C8B-B14F-4D97-AF65-F5344CB8AC3E}">
        <p14:creationId xmlns:p14="http://schemas.microsoft.com/office/powerpoint/2010/main" val="18602971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F1D0FBA-528D-B5AB-6177-E68F682BB43C}"/>
              </a:ext>
            </a:extLst>
          </p:cNvPr>
          <p:cNvPicPr>
            <a:picLocks noChangeAspect="1"/>
          </p:cNvPicPr>
          <p:nvPr/>
        </p:nvPicPr>
        <p:blipFill>
          <a:blip r:embed="rId2"/>
          <a:stretch>
            <a:fillRect/>
          </a:stretch>
        </p:blipFill>
        <p:spPr>
          <a:xfrm>
            <a:off x="1605336" y="616161"/>
            <a:ext cx="9566225" cy="6895135"/>
          </a:xfrm>
          <a:prstGeom prst="rect">
            <a:avLst/>
          </a:prstGeom>
        </p:spPr>
      </p:pic>
    </p:spTree>
    <p:extLst>
      <p:ext uri="{BB962C8B-B14F-4D97-AF65-F5344CB8AC3E}">
        <p14:creationId xmlns:p14="http://schemas.microsoft.com/office/powerpoint/2010/main" val="8671870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7881F05C-8275-A657-8279-F3392281B6B9}"/>
              </a:ext>
            </a:extLst>
          </p:cNvPr>
          <p:cNvGrpSpPr/>
          <p:nvPr/>
        </p:nvGrpSpPr>
        <p:grpSpPr>
          <a:xfrm>
            <a:off x="5682686" y="4220578"/>
            <a:ext cx="2038549" cy="2439143"/>
            <a:chOff x="8130741" y="4095442"/>
            <a:chExt cx="764292" cy="914482"/>
          </a:xfrm>
        </p:grpSpPr>
        <p:sp>
          <p:nvSpPr>
            <p:cNvPr id="7" name="Freeform 6">
              <a:extLst>
                <a:ext uri="{FF2B5EF4-FFF2-40B4-BE49-F238E27FC236}">
                  <a16:creationId xmlns:a16="http://schemas.microsoft.com/office/drawing/2014/main" id="{C017ABC9-330E-2E59-5F1C-A4C304376D06}"/>
                </a:ext>
              </a:extLst>
            </p:cNvPr>
            <p:cNvSpPr/>
            <p:nvPr/>
          </p:nvSpPr>
          <p:spPr>
            <a:xfrm>
              <a:off x="8270158" y="4095442"/>
              <a:ext cx="476250" cy="666750"/>
            </a:xfrm>
            <a:custGeom>
              <a:avLst/>
              <a:gdLst>
                <a:gd name="connsiteX0" fmla="*/ 238125 w 476250"/>
                <a:gd name="connsiteY0" fmla="*/ 0 h 666750"/>
                <a:gd name="connsiteX1" fmla="*/ 476250 w 476250"/>
                <a:gd name="connsiteY1" fmla="*/ 166688 h 666750"/>
                <a:gd name="connsiteX2" fmla="*/ 476250 w 476250"/>
                <a:gd name="connsiteY2" fmla="*/ 500063 h 666750"/>
                <a:gd name="connsiteX3" fmla="*/ 238125 w 476250"/>
                <a:gd name="connsiteY3" fmla="*/ 666750 h 666750"/>
                <a:gd name="connsiteX4" fmla="*/ 0 w 476250"/>
                <a:gd name="connsiteY4" fmla="*/ 500063 h 666750"/>
                <a:gd name="connsiteX5" fmla="*/ 0 w 476250"/>
                <a:gd name="connsiteY5" fmla="*/ 166688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0" h="666750">
                  <a:moveTo>
                    <a:pt x="238125" y="0"/>
                  </a:moveTo>
                  <a:lnTo>
                    <a:pt x="476250" y="166688"/>
                  </a:lnTo>
                  <a:lnTo>
                    <a:pt x="476250" y="500063"/>
                  </a:lnTo>
                  <a:lnTo>
                    <a:pt x="238125" y="666750"/>
                  </a:lnTo>
                  <a:lnTo>
                    <a:pt x="0" y="500063"/>
                  </a:lnTo>
                  <a:lnTo>
                    <a:pt x="0" y="166688"/>
                  </a:lnTo>
                  <a:close/>
                </a:path>
              </a:pathLst>
            </a:custGeom>
            <a:solidFill>
              <a:srgbClr val="000000"/>
            </a:solidFill>
            <a:ln w="9525" cap="flat">
              <a:noFill/>
              <a:prstDash val="solid"/>
              <a:miter/>
            </a:ln>
          </p:spPr>
          <p:txBody>
            <a:bodyPr rtlCol="0" anchor="ctr"/>
            <a:lstStyle/>
            <a:p>
              <a:endParaRPr lang="en-US" sz="1787"/>
            </a:p>
          </p:txBody>
        </p:sp>
        <p:sp>
          <p:nvSpPr>
            <p:cNvPr id="8" name="Freeform 7">
              <a:extLst>
                <a:ext uri="{FF2B5EF4-FFF2-40B4-BE49-F238E27FC236}">
                  <a16:creationId xmlns:a16="http://schemas.microsoft.com/office/drawing/2014/main" id="{29B30219-3872-17A4-DCBE-283B6B72C043}"/>
                </a:ext>
              </a:extLst>
            </p:cNvPr>
            <p:cNvSpPr/>
            <p:nvPr/>
          </p:nvSpPr>
          <p:spPr>
            <a:xfrm>
              <a:off x="8336833" y="4333567"/>
              <a:ext cx="142875" cy="190500"/>
            </a:xfrm>
            <a:custGeom>
              <a:avLst/>
              <a:gdLst>
                <a:gd name="connsiteX0" fmla="*/ 0 w 142875"/>
                <a:gd name="connsiteY0" fmla="*/ 0 h 190500"/>
                <a:gd name="connsiteX1" fmla="*/ 142875 w 142875"/>
                <a:gd name="connsiteY1" fmla="*/ 28575 h 190500"/>
                <a:gd name="connsiteX2" fmla="*/ 142875 w 142875"/>
                <a:gd name="connsiteY2" fmla="*/ 190500 h 190500"/>
                <a:gd name="connsiteX3" fmla="*/ 0 w 142875"/>
                <a:gd name="connsiteY3" fmla="*/ 161925 h 190500"/>
              </a:gdLst>
              <a:ahLst/>
              <a:cxnLst>
                <a:cxn ang="0">
                  <a:pos x="connsiteX0" y="connsiteY0"/>
                </a:cxn>
                <a:cxn ang="0">
                  <a:pos x="connsiteX1" y="connsiteY1"/>
                </a:cxn>
                <a:cxn ang="0">
                  <a:pos x="connsiteX2" y="connsiteY2"/>
                </a:cxn>
                <a:cxn ang="0">
                  <a:pos x="connsiteX3" y="connsiteY3"/>
                </a:cxn>
              </a:cxnLst>
              <a:rect l="l" t="t" r="r" b="b"/>
              <a:pathLst>
                <a:path w="142875" h="190500">
                  <a:moveTo>
                    <a:pt x="0" y="0"/>
                  </a:moveTo>
                  <a:lnTo>
                    <a:pt x="142875" y="28575"/>
                  </a:lnTo>
                  <a:lnTo>
                    <a:pt x="142875" y="190500"/>
                  </a:lnTo>
                  <a:lnTo>
                    <a:pt x="0" y="161925"/>
                  </a:lnTo>
                  <a:close/>
                </a:path>
              </a:pathLst>
            </a:custGeom>
            <a:solidFill>
              <a:srgbClr val="FFFFFF"/>
            </a:solidFill>
            <a:ln w="9525" cap="flat">
              <a:noFill/>
              <a:prstDash val="solid"/>
              <a:miter/>
            </a:ln>
          </p:spPr>
          <p:txBody>
            <a:bodyPr rtlCol="0" anchor="ctr"/>
            <a:lstStyle/>
            <a:p>
              <a:endParaRPr lang="en-US" sz="1787"/>
            </a:p>
          </p:txBody>
        </p:sp>
        <p:sp>
          <p:nvSpPr>
            <p:cNvPr id="9" name="Freeform 8">
              <a:extLst>
                <a:ext uri="{FF2B5EF4-FFF2-40B4-BE49-F238E27FC236}">
                  <a16:creationId xmlns:a16="http://schemas.microsoft.com/office/drawing/2014/main" id="{CDBD0855-FF60-DB5C-42E7-D910A365F83D}"/>
                </a:ext>
              </a:extLst>
            </p:cNvPr>
            <p:cNvSpPr/>
            <p:nvPr/>
          </p:nvSpPr>
          <p:spPr>
            <a:xfrm>
              <a:off x="8536858" y="4333567"/>
              <a:ext cx="142875" cy="190500"/>
            </a:xfrm>
            <a:custGeom>
              <a:avLst/>
              <a:gdLst>
                <a:gd name="connsiteX0" fmla="*/ 0 w 142875"/>
                <a:gd name="connsiteY0" fmla="*/ 28575 h 190500"/>
                <a:gd name="connsiteX1" fmla="*/ 142875 w 142875"/>
                <a:gd name="connsiteY1" fmla="*/ 0 h 190500"/>
                <a:gd name="connsiteX2" fmla="*/ 142875 w 142875"/>
                <a:gd name="connsiteY2" fmla="*/ 161925 h 190500"/>
                <a:gd name="connsiteX3" fmla="*/ 0 w 142875"/>
                <a:gd name="connsiteY3" fmla="*/ 190500 h 190500"/>
              </a:gdLst>
              <a:ahLst/>
              <a:cxnLst>
                <a:cxn ang="0">
                  <a:pos x="connsiteX0" y="connsiteY0"/>
                </a:cxn>
                <a:cxn ang="0">
                  <a:pos x="connsiteX1" y="connsiteY1"/>
                </a:cxn>
                <a:cxn ang="0">
                  <a:pos x="connsiteX2" y="connsiteY2"/>
                </a:cxn>
                <a:cxn ang="0">
                  <a:pos x="connsiteX3" y="connsiteY3"/>
                </a:cxn>
              </a:cxnLst>
              <a:rect l="l" t="t" r="r" b="b"/>
              <a:pathLst>
                <a:path w="142875" h="190500">
                  <a:moveTo>
                    <a:pt x="0" y="28575"/>
                  </a:moveTo>
                  <a:lnTo>
                    <a:pt x="142875" y="0"/>
                  </a:lnTo>
                  <a:lnTo>
                    <a:pt x="142875" y="161925"/>
                  </a:lnTo>
                  <a:lnTo>
                    <a:pt x="0" y="190500"/>
                  </a:lnTo>
                  <a:close/>
                </a:path>
              </a:pathLst>
            </a:custGeom>
            <a:solidFill>
              <a:srgbClr val="FFFFFF"/>
            </a:solidFill>
            <a:ln w="9525" cap="flat">
              <a:noFill/>
              <a:prstDash val="solid"/>
              <a:miter/>
            </a:ln>
          </p:spPr>
          <p:txBody>
            <a:bodyPr rtlCol="0" anchor="ctr"/>
            <a:lstStyle/>
            <a:p>
              <a:endParaRPr lang="en-US" sz="1787"/>
            </a:p>
          </p:txBody>
        </p:sp>
        <p:sp>
          <p:nvSpPr>
            <p:cNvPr id="10" name="Freeform 9">
              <a:extLst>
                <a:ext uri="{FF2B5EF4-FFF2-40B4-BE49-F238E27FC236}">
                  <a16:creationId xmlns:a16="http://schemas.microsoft.com/office/drawing/2014/main" id="{73083F14-9416-37B0-B350-558526066F53}"/>
                </a:ext>
              </a:extLst>
            </p:cNvPr>
            <p:cNvSpPr/>
            <p:nvPr/>
          </p:nvSpPr>
          <p:spPr>
            <a:xfrm>
              <a:off x="8365408" y="4390717"/>
              <a:ext cx="85725" cy="14287"/>
            </a:xfrm>
            <a:custGeom>
              <a:avLst/>
              <a:gdLst>
                <a:gd name="connsiteX0" fmla="*/ 0 w 85725"/>
                <a:gd name="connsiteY0" fmla="*/ 0 h 14287"/>
                <a:gd name="connsiteX1" fmla="*/ 85725 w 85725"/>
                <a:gd name="connsiteY1" fmla="*/ 14288 h 14287"/>
              </a:gdLst>
              <a:ahLst/>
              <a:cxnLst>
                <a:cxn ang="0">
                  <a:pos x="connsiteX0" y="connsiteY0"/>
                </a:cxn>
                <a:cxn ang="0">
                  <a:pos x="connsiteX1" y="connsiteY1"/>
                </a:cxn>
              </a:cxnLst>
              <a:rect l="l" t="t" r="r" b="b"/>
              <a:pathLst>
                <a:path w="85725" h="14287">
                  <a:moveTo>
                    <a:pt x="0" y="0"/>
                  </a:moveTo>
                  <a:lnTo>
                    <a:pt x="85725" y="14288"/>
                  </a:lnTo>
                </a:path>
              </a:pathLst>
            </a:custGeom>
            <a:ln w="9525" cap="flat">
              <a:solidFill>
                <a:srgbClr val="000000"/>
              </a:solidFill>
              <a:prstDash val="solid"/>
              <a:miter/>
            </a:ln>
          </p:spPr>
          <p:txBody>
            <a:bodyPr rtlCol="0" anchor="ctr"/>
            <a:lstStyle/>
            <a:p>
              <a:endParaRPr lang="en-US" sz="1787"/>
            </a:p>
          </p:txBody>
        </p:sp>
        <p:sp>
          <p:nvSpPr>
            <p:cNvPr id="11" name="Freeform 10">
              <a:extLst>
                <a:ext uri="{FF2B5EF4-FFF2-40B4-BE49-F238E27FC236}">
                  <a16:creationId xmlns:a16="http://schemas.microsoft.com/office/drawing/2014/main" id="{DE8552D4-BB9C-93EF-EC0B-64961B43030D}"/>
                </a:ext>
              </a:extLst>
            </p:cNvPr>
            <p:cNvSpPr/>
            <p:nvPr/>
          </p:nvSpPr>
          <p:spPr>
            <a:xfrm>
              <a:off x="8365408" y="4428817"/>
              <a:ext cx="66675" cy="14287"/>
            </a:xfrm>
            <a:custGeom>
              <a:avLst/>
              <a:gdLst>
                <a:gd name="connsiteX0" fmla="*/ 0 w 66675"/>
                <a:gd name="connsiteY0" fmla="*/ 0 h 14287"/>
                <a:gd name="connsiteX1" fmla="*/ 66675 w 66675"/>
                <a:gd name="connsiteY1" fmla="*/ 14288 h 14287"/>
              </a:gdLst>
              <a:ahLst/>
              <a:cxnLst>
                <a:cxn ang="0">
                  <a:pos x="connsiteX0" y="connsiteY0"/>
                </a:cxn>
                <a:cxn ang="0">
                  <a:pos x="connsiteX1" y="connsiteY1"/>
                </a:cxn>
              </a:cxnLst>
              <a:rect l="l" t="t" r="r" b="b"/>
              <a:pathLst>
                <a:path w="66675" h="14287">
                  <a:moveTo>
                    <a:pt x="0" y="0"/>
                  </a:moveTo>
                  <a:lnTo>
                    <a:pt x="66675" y="14288"/>
                  </a:lnTo>
                </a:path>
              </a:pathLst>
            </a:custGeom>
            <a:ln w="9525" cap="flat">
              <a:solidFill>
                <a:srgbClr val="000000"/>
              </a:solidFill>
              <a:prstDash val="solid"/>
              <a:miter/>
            </a:ln>
          </p:spPr>
          <p:txBody>
            <a:bodyPr rtlCol="0" anchor="ctr"/>
            <a:lstStyle/>
            <a:p>
              <a:endParaRPr lang="en-US" sz="1787"/>
            </a:p>
          </p:txBody>
        </p:sp>
        <p:sp>
          <p:nvSpPr>
            <p:cNvPr id="12" name="Freeform 11">
              <a:extLst>
                <a:ext uri="{FF2B5EF4-FFF2-40B4-BE49-F238E27FC236}">
                  <a16:creationId xmlns:a16="http://schemas.microsoft.com/office/drawing/2014/main" id="{E75D6CDF-D967-4837-EFC3-2F96EC336FA9}"/>
                </a:ext>
              </a:extLst>
            </p:cNvPr>
            <p:cNvSpPr/>
            <p:nvPr/>
          </p:nvSpPr>
          <p:spPr>
            <a:xfrm>
              <a:off x="8565433" y="4390717"/>
              <a:ext cx="85725" cy="14287"/>
            </a:xfrm>
            <a:custGeom>
              <a:avLst/>
              <a:gdLst>
                <a:gd name="connsiteX0" fmla="*/ 0 w 85725"/>
                <a:gd name="connsiteY0" fmla="*/ 14288 h 14287"/>
                <a:gd name="connsiteX1" fmla="*/ 85725 w 85725"/>
                <a:gd name="connsiteY1" fmla="*/ 0 h 14287"/>
              </a:gdLst>
              <a:ahLst/>
              <a:cxnLst>
                <a:cxn ang="0">
                  <a:pos x="connsiteX0" y="connsiteY0"/>
                </a:cxn>
                <a:cxn ang="0">
                  <a:pos x="connsiteX1" y="connsiteY1"/>
                </a:cxn>
              </a:cxnLst>
              <a:rect l="l" t="t" r="r" b="b"/>
              <a:pathLst>
                <a:path w="85725" h="14287">
                  <a:moveTo>
                    <a:pt x="0" y="14288"/>
                  </a:moveTo>
                  <a:lnTo>
                    <a:pt x="85725" y="0"/>
                  </a:lnTo>
                </a:path>
              </a:pathLst>
            </a:custGeom>
            <a:ln w="9525" cap="flat">
              <a:solidFill>
                <a:srgbClr val="000000"/>
              </a:solidFill>
              <a:prstDash val="solid"/>
              <a:miter/>
            </a:ln>
          </p:spPr>
          <p:txBody>
            <a:bodyPr rtlCol="0" anchor="ctr"/>
            <a:lstStyle/>
            <a:p>
              <a:endParaRPr lang="en-US" sz="1787"/>
            </a:p>
          </p:txBody>
        </p:sp>
        <p:sp>
          <p:nvSpPr>
            <p:cNvPr id="13" name="Freeform 12">
              <a:extLst>
                <a:ext uri="{FF2B5EF4-FFF2-40B4-BE49-F238E27FC236}">
                  <a16:creationId xmlns:a16="http://schemas.microsoft.com/office/drawing/2014/main" id="{03CFBD8C-8543-9738-50F7-1C1734DC8A70}"/>
                </a:ext>
              </a:extLst>
            </p:cNvPr>
            <p:cNvSpPr/>
            <p:nvPr/>
          </p:nvSpPr>
          <p:spPr>
            <a:xfrm>
              <a:off x="8584483" y="4428817"/>
              <a:ext cx="66675" cy="14287"/>
            </a:xfrm>
            <a:custGeom>
              <a:avLst/>
              <a:gdLst>
                <a:gd name="connsiteX0" fmla="*/ 0 w 66675"/>
                <a:gd name="connsiteY0" fmla="*/ 14288 h 14287"/>
                <a:gd name="connsiteX1" fmla="*/ 66675 w 66675"/>
                <a:gd name="connsiteY1" fmla="*/ 0 h 14287"/>
              </a:gdLst>
              <a:ahLst/>
              <a:cxnLst>
                <a:cxn ang="0">
                  <a:pos x="connsiteX0" y="connsiteY0"/>
                </a:cxn>
                <a:cxn ang="0">
                  <a:pos x="connsiteX1" y="connsiteY1"/>
                </a:cxn>
              </a:cxnLst>
              <a:rect l="l" t="t" r="r" b="b"/>
              <a:pathLst>
                <a:path w="66675" h="14287">
                  <a:moveTo>
                    <a:pt x="0" y="14288"/>
                  </a:moveTo>
                  <a:lnTo>
                    <a:pt x="66675" y="0"/>
                  </a:lnTo>
                </a:path>
              </a:pathLst>
            </a:custGeom>
            <a:ln w="9525" cap="flat">
              <a:solidFill>
                <a:srgbClr val="000000"/>
              </a:solidFill>
              <a:prstDash val="solid"/>
              <a:miter/>
            </a:ln>
          </p:spPr>
          <p:txBody>
            <a:bodyPr rtlCol="0" anchor="ctr"/>
            <a:lstStyle/>
            <a:p>
              <a:endParaRPr lang="en-US" sz="1787"/>
            </a:p>
          </p:txBody>
        </p:sp>
        <p:sp>
          <p:nvSpPr>
            <p:cNvPr id="14" name="TextBox 13">
              <a:extLst>
                <a:ext uri="{FF2B5EF4-FFF2-40B4-BE49-F238E27FC236}">
                  <a16:creationId xmlns:a16="http://schemas.microsoft.com/office/drawing/2014/main" id="{BDACA709-CAC4-CD34-6F3F-CDE18F9134ED}"/>
                </a:ext>
              </a:extLst>
            </p:cNvPr>
            <p:cNvSpPr txBox="1"/>
            <p:nvPr/>
          </p:nvSpPr>
          <p:spPr>
            <a:xfrm>
              <a:off x="8130741" y="4838060"/>
              <a:ext cx="764292" cy="171864"/>
            </a:xfrm>
            <a:prstGeom prst="rect">
              <a:avLst/>
            </a:prstGeom>
            <a:noFill/>
          </p:spPr>
          <p:txBody>
            <a:bodyPr wrap="none" rtlCol="0">
              <a:spAutoFit/>
            </a:bodyPr>
            <a:lstStyle/>
            <a:p>
              <a:pPr algn="l"/>
              <a:r>
                <a:rPr lang="en-US" sz="2383" dirty="0">
                  <a:ln/>
                  <a:solidFill>
                    <a:srgbClr val="000000"/>
                  </a:solidFill>
                  <a:latin typeface="Cooper Black" panose="0208090404030B020404" pitchFamily="18" charset="77"/>
                  <a:cs typeface="Times New Roman"/>
                  <a:sym typeface="Times New Roman"/>
                  <a:rtl val="0"/>
                </a:rPr>
                <a:t>Proofbound</a:t>
              </a:r>
              <a:endParaRPr lang="en-US" sz="2780" dirty="0">
                <a:ln/>
                <a:solidFill>
                  <a:srgbClr val="000000"/>
                </a:solidFill>
                <a:latin typeface="Cooper Black" panose="0208090404030B020404" pitchFamily="18" charset="77"/>
                <a:cs typeface="Times New Roman"/>
                <a:sym typeface="Times New Roman"/>
                <a:rtl val="0"/>
              </a:endParaRPr>
            </a:p>
          </p:txBody>
        </p:sp>
      </p:grpSp>
      <p:pic>
        <p:nvPicPr>
          <p:cNvPr id="17" name="Graphic 16">
            <a:extLst>
              <a:ext uri="{FF2B5EF4-FFF2-40B4-BE49-F238E27FC236}">
                <a16:creationId xmlns:a16="http://schemas.microsoft.com/office/drawing/2014/main" id="{762F1D3B-40D0-4105-B731-C71AD1791D9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839064" y="6448490"/>
            <a:ext cx="756614" cy="945767"/>
          </a:xfrm>
          <a:prstGeom prst="rect">
            <a:avLst/>
          </a:prstGeom>
        </p:spPr>
      </p:pic>
      <p:pic>
        <p:nvPicPr>
          <p:cNvPr id="19" name="Graphic 18">
            <a:extLst>
              <a:ext uri="{FF2B5EF4-FFF2-40B4-BE49-F238E27FC236}">
                <a16:creationId xmlns:a16="http://schemas.microsoft.com/office/drawing/2014/main" id="{5D4451A6-DA2C-9ACC-DA79-DFF4AFFA05C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868856" y="2948848"/>
            <a:ext cx="1776910" cy="2221138"/>
          </a:xfrm>
          <a:prstGeom prst="rect">
            <a:avLst/>
          </a:prstGeom>
        </p:spPr>
      </p:pic>
      <p:pic>
        <p:nvPicPr>
          <p:cNvPr id="22" name="Graphic 21">
            <a:extLst>
              <a:ext uri="{FF2B5EF4-FFF2-40B4-BE49-F238E27FC236}">
                <a16:creationId xmlns:a16="http://schemas.microsoft.com/office/drawing/2014/main" id="{E581A237-2F05-1BFF-0713-81E53DE3FE1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714416" y="421314"/>
            <a:ext cx="2050109" cy="2801816"/>
          </a:xfrm>
          <a:prstGeom prst="rect">
            <a:avLst/>
          </a:prstGeom>
        </p:spPr>
      </p:pic>
      <p:pic>
        <p:nvPicPr>
          <p:cNvPr id="24" name="Graphic 23">
            <a:extLst>
              <a:ext uri="{FF2B5EF4-FFF2-40B4-BE49-F238E27FC236}">
                <a16:creationId xmlns:a16="http://schemas.microsoft.com/office/drawing/2014/main" id="{2B1E2005-0815-8CC9-34B6-C9EE2AE031E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752861" y="2189092"/>
            <a:ext cx="756614" cy="1034038"/>
          </a:xfrm>
          <a:prstGeom prst="rect">
            <a:avLst/>
          </a:prstGeom>
        </p:spPr>
      </p:pic>
      <p:grpSp>
        <p:nvGrpSpPr>
          <p:cNvPr id="28" name="Group 27">
            <a:extLst>
              <a:ext uri="{FF2B5EF4-FFF2-40B4-BE49-F238E27FC236}">
                <a16:creationId xmlns:a16="http://schemas.microsoft.com/office/drawing/2014/main" id="{D71B9BB4-14DB-9881-3018-A1E0945C578F}"/>
              </a:ext>
            </a:extLst>
          </p:cNvPr>
          <p:cNvGrpSpPr/>
          <p:nvPr/>
        </p:nvGrpSpPr>
        <p:grpSpPr>
          <a:xfrm>
            <a:off x="568142" y="6659721"/>
            <a:ext cx="1053494" cy="890716"/>
            <a:chOff x="8624262" y="6696572"/>
            <a:chExt cx="1312607" cy="1109793"/>
          </a:xfrm>
        </p:grpSpPr>
        <p:sp>
          <p:nvSpPr>
            <p:cNvPr id="25" name="Rectangle 24">
              <a:extLst>
                <a:ext uri="{FF2B5EF4-FFF2-40B4-BE49-F238E27FC236}">
                  <a16:creationId xmlns:a16="http://schemas.microsoft.com/office/drawing/2014/main" id="{1BBB3A05-56E9-6FF5-F842-5C15DA77AABA}"/>
                </a:ext>
              </a:extLst>
            </p:cNvPr>
            <p:cNvSpPr/>
            <p:nvPr/>
          </p:nvSpPr>
          <p:spPr>
            <a:xfrm>
              <a:off x="8624262" y="6696572"/>
              <a:ext cx="1312607" cy="1083661"/>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787"/>
            </a:p>
          </p:txBody>
        </p:sp>
        <p:pic>
          <p:nvPicPr>
            <p:cNvPr id="26" name="Graphic 25">
              <a:extLst>
                <a:ext uri="{FF2B5EF4-FFF2-40B4-BE49-F238E27FC236}">
                  <a16:creationId xmlns:a16="http://schemas.microsoft.com/office/drawing/2014/main" id="{90F6BFFD-5750-164A-EEC7-F756B7AB390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877320" y="6748836"/>
              <a:ext cx="773801" cy="1057529"/>
            </a:xfrm>
            <a:prstGeom prst="rect">
              <a:avLst/>
            </a:prstGeom>
          </p:spPr>
        </p:pic>
      </p:grpSp>
      <p:sp>
        <p:nvSpPr>
          <p:cNvPr id="30" name="Rectangle 29">
            <a:extLst>
              <a:ext uri="{FF2B5EF4-FFF2-40B4-BE49-F238E27FC236}">
                <a16:creationId xmlns:a16="http://schemas.microsoft.com/office/drawing/2014/main" id="{0ED81208-94CF-A683-8CCF-B0270EB48286}"/>
              </a:ext>
            </a:extLst>
          </p:cNvPr>
          <p:cNvSpPr/>
          <p:nvPr/>
        </p:nvSpPr>
        <p:spPr>
          <a:xfrm>
            <a:off x="8926408" y="1754221"/>
            <a:ext cx="1587603" cy="1790267"/>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787" dirty="0"/>
          </a:p>
        </p:txBody>
      </p:sp>
      <p:pic>
        <p:nvPicPr>
          <p:cNvPr id="31" name="Graphic 30">
            <a:extLst>
              <a:ext uri="{FF2B5EF4-FFF2-40B4-BE49-F238E27FC236}">
                <a16:creationId xmlns:a16="http://schemas.microsoft.com/office/drawing/2014/main" id="{E02F6AD2-CD60-6F71-7608-4A228CB354C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273812" y="2096032"/>
            <a:ext cx="892798" cy="1220157"/>
          </a:xfrm>
          <a:prstGeom prst="rect">
            <a:avLst/>
          </a:prstGeom>
        </p:spPr>
      </p:pic>
      <p:pic>
        <p:nvPicPr>
          <p:cNvPr id="6" name="Graphic 5">
            <a:extLst>
              <a:ext uri="{FF2B5EF4-FFF2-40B4-BE49-F238E27FC236}">
                <a16:creationId xmlns:a16="http://schemas.microsoft.com/office/drawing/2014/main" id="{57DE2FC7-FADC-1D0C-8F3C-1A2A5589BFE0}"/>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752861" y="5620654"/>
            <a:ext cx="756614" cy="756614"/>
          </a:xfrm>
          <a:prstGeom prst="rect">
            <a:avLst/>
          </a:prstGeom>
        </p:spPr>
      </p:pic>
      <p:grpSp>
        <p:nvGrpSpPr>
          <p:cNvPr id="38" name="Group 37">
            <a:extLst>
              <a:ext uri="{FF2B5EF4-FFF2-40B4-BE49-F238E27FC236}">
                <a16:creationId xmlns:a16="http://schemas.microsoft.com/office/drawing/2014/main" id="{72B37918-ED45-A730-8B22-3D236F29D94B}"/>
              </a:ext>
            </a:extLst>
          </p:cNvPr>
          <p:cNvGrpSpPr/>
          <p:nvPr/>
        </p:nvGrpSpPr>
        <p:grpSpPr>
          <a:xfrm>
            <a:off x="9795953" y="5848447"/>
            <a:ext cx="1639721" cy="1932632"/>
            <a:chOff x="9865694" y="5859974"/>
            <a:chExt cx="1651395" cy="1946391"/>
          </a:xfrm>
        </p:grpSpPr>
        <p:sp>
          <p:nvSpPr>
            <p:cNvPr id="3" name="Rectangle 2">
              <a:extLst>
                <a:ext uri="{FF2B5EF4-FFF2-40B4-BE49-F238E27FC236}">
                  <a16:creationId xmlns:a16="http://schemas.microsoft.com/office/drawing/2014/main" id="{BA8A94FE-ADC9-D0C3-2C1B-AE45BDBEA6E2}"/>
                </a:ext>
              </a:extLst>
            </p:cNvPr>
            <p:cNvSpPr/>
            <p:nvPr/>
          </p:nvSpPr>
          <p:spPr>
            <a:xfrm>
              <a:off x="9865694" y="5859974"/>
              <a:ext cx="1598906" cy="1946391"/>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787" dirty="0"/>
            </a:p>
          </p:txBody>
        </p:sp>
        <p:sp>
          <p:nvSpPr>
            <p:cNvPr id="2" name="TextBox 1">
              <a:extLst>
                <a:ext uri="{FF2B5EF4-FFF2-40B4-BE49-F238E27FC236}">
                  <a16:creationId xmlns:a16="http://schemas.microsoft.com/office/drawing/2014/main" id="{8119DAEB-4553-B971-46A6-E00B2CE61BF0}"/>
                </a:ext>
              </a:extLst>
            </p:cNvPr>
            <p:cNvSpPr txBox="1"/>
            <p:nvPr/>
          </p:nvSpPr>
          <p:spPr>
            <a:xfrm>
              <a:off x="9918183" y="7468790"/>
              <a:ext cx="1598906" cy="276999"/>
            </a:xfrm>
            <a:prstGeom prst="rect">
              <a:avLst/>
            </a:prstGeom>
            <a:noFill/>
          </p:spPr>
          <p:txBody>
            <a:bodyPr wrap="square" rtlCol="0">
              <a:spAutoFit/>
            </a:bodyPr>
            <a:lstStyle/>
            <a:p>
              <a:pPr algn="ctr"/>
              <a:r>
                <a:rPr lang="en-US" sz="1192" dirty="0">
                  <a:latin typeface="Crimson Text" pitchFamily="2" charset="0"/>
                </a:rPr>
                <a:t>Trusted Expertise</a:t>
              </a:r>
            </a:p>
          </p:txBody>
        </p:sp>
        <p:grpSp>
          <p:nvGrpSpPr>
            <p:cNvPr id="37" name="Group 36">
              <a:extLst>
                <a:ext uri="{FF2B5EF4-FFF2-40B4-BE49-F238E27FC236}">
                  <a16:creationId xmlns:a16="http://schemas.microsoft.com/office/drawing/2014/main" id="{58973FBD-B24D-80C4-ECFD-4D4A7F5618C4}"/>
                </a:ext>
              </a:extLst>
            </p:cNvPr>
            <p:cNvGrpSpPr/>
            <p:nvPr/>
          </p:nvGrpSpPr>
          <p:grpSpPr>
            <a:xfrm>
              <a:off x="10290915" y="6349988"/>
              <a:ext cx="762001" cy="1066802"/>
              <a:chOff x="9393253" y="4282455"/>
              <a:chExt cx="762001" cy="1066802"/>
            </a:xfrm>
          </p:grpSpPr>
          <p:sp>
            <p:nvSpPr>
              <p:cNvPr id="20" name="Freeform 19">
                <a:extLst>
                  <a:ext uri="{FF2B5EF4-FFF2-40B4-BE49-F238E27FC236}">
                    <a16:creationId xmlns:a16="http://schemas.microsoft.com/office/drawing/2014/main" id="{3C2581B7-6788-BCE1-3475-2E8AE553BA50}"/>
                  </a:ext>
                </a:extLst>
              </p:cNvPr>
              <p:cNvSpPr/>
              <p:nvPr/>
            </p:nvSpPr>
            <p:spPr>
              <a:xfrm>
                <a:off x="9393253" y="4282455"/>
                <a:ext cx="762001" cy="1066802"/>
              </a:xfrm>
              <a:custGeom>
                <a:avLst/>
                <a:gdLst>
                  <a:gd name="connsiteX0" fmla="*/ 238125 w 476250"/>
                  <a:gd name="connsiteY0" fmla="*/ 0 h 666750"/>
                  <a:gd name="connsiteX1" fmla="*/ 476250 w 476250"/>
                  <a:gd name="connsiteY1" fmla="*/ 166688 h 666750"/>
                  <a:gd name="connsiteX2" fmla="*/ 476250 w 476250"/>
                  <a:gd name="connsiteY2" fmla="*/ 500063 h 666750"/>
                  <a:gd name="connsiteX3" fmla="*/ 238125 w 476250"/>
                  <a:gd name="connsiteY3" fmla="*/ 666750 h 666750"/>
                  <a:gd name="connsiteX4" fmla="*/ 0 w 476250"/>
                  <a:gd name="connsiteY4" fmla="*/ 500063 h 666750"/>
                  <a:gd name="connsiteX5" fmla="*/ 0 w 476250"/>
                  <a:gd name="connsiteY5" fmla="*/ 166688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0" h="666750">
                    <a:moveTo>
                      <a:pt x="238125" y="0"/>
                    </a:moveTo>
                    <a:lnTo>
                      <a:pt x="476250" y="166688"/>
                    </a:lnTo>
                    <a:lnTo>
                      <a:pt x="476250" y="500063"/>
                    </a:lnTo>
                    <a:lnTo>
                      <a:pt x="238125" y="666750"/>
                    </a:lnTo>
                    <a:lnTo>
                      <a:pt x="0" y="500063"/>
                    </a:lnTo>
                    <a:lnTo>
                      <a:pt x="0" y="166688"/>
                    </a:lnTo>
                    <a:close/>
                  </a:path>
                </a:pathLst>
              </a:custGeom>
              <a:solidFill>
                <a:srgbClr val="000000"/>
              </a:solidFill>
              <a:ln w="9525" cap="flat">
                <a:noFill/>
                <a:prstDash val="solid"/>
                <a:miter/>
              </a:ln>
            </p:spPr>
            <p:txBody>
              <a:bodyPr rtlCol="0" anchor="ctr"/>
              <a:lstStyle/>
              <a:p>
                <a:endParaRPr lang="en-US" sz="1787"/>
              </a:p>
            </p:txBody>
          </p:sp>
          <p:sp>
            <p:nvSpPr>
              <p:cNvPr id="21" name="Freeform 20">
                <a:extLst>
                  <a:ext uri="{FF2B5EF4-FFF2-40B4-BE49-F238E27FC236}">
                    <a16:creationId xmlns:a16="http://schemas.microsoft.com/office/drawing/2014/main" id="{867D463A-4F90-4F03-71E8-FF31A8E9520F}"/>
                  </a:ext>
                </a:extLst>
              </p:cNvPr>
              <p:cNvSpPr/>
              <p:nvPr/>
            </p:nvSpPr>
            <p:spPr>
              <a:xfrm>
                <a:off x="9499933" y="4663456"/>
                <a:ext cx="228600" cy="304801"/>
              </a:xfrm>
              <a:custGeom>
                <a:avLst/>
                <a:gdLst>
                  <a:gd name="connsiteX0" fmla="*/ 0 w 142875"/>
                  <a:gd name="connsiteY0" fmla="*/ 0 h 190500"/>
                  <a:gd name="connsiteX1" fmla="*/ 142875 w 142875"/>
                  <a:gd name="connsiteY1" fmla="*/ 28575 h 190500"/>
                  <a:gd name="connsiteX2" fmla="*/ 142875 w 142875"/>
                  <a:gd name="connsiteY2" fmla="*/ 190500 h 190500"/>
                  <a:gd name="connsiteX3" fmla="*/ 0 w 142875"/>
                  <a:gd name="connsiteY3" fmla="*/ 161925 h 190500"/>
                </a:gdLst>
                <a:ahLst/>
                <a:cxnLst>
                  <a:cxn ang="0">
                    <a:pos x="connsiteX0" y="connsiteY0"/>
                  </a:cxn>
                  <a:cxn ang="0">
                    <a:pos x="connsiteX1" y="connsiteY1"/>
                  </a:cxn>
                  <a:cxn ang="0">
                    <a:pos x="connsiteX2" y="connsiteY2"/>
                  </a:cxn>
                  <a:cxn ang="0">
                    <a:pos x="connsiteX3" y="connsiteY3"/>
                  </a:cxn>
                </a:cxnLst>
                <a:rect l="l" t="t" r="r" b="b"/>
                <a:pathLst>
                  <a:path w="142875" h="190500">
                    <a:moveTo>
                      <a:pt x="0" y="0"/>
                    </a:moveTo>
                    <a:lnTo>
                      <a:pt x="142875" y="28575"/>
                    </a:lnTo>
                    <a:lnTo>
                      <a:pt x="142875" y="190500"/>
                    </a:lnTo>
                    <a:lnTo>
                      <a:pt x="0" y="161925"/>
                    </a:lnTo>
                    <a:close/>
                  </a:path>
                </a:pathLst>
              </a:custGeom>
              <a:solidFill>
                <a:srgbClr val="FFFFFF"/>
              </a:solidFill>
              <a:ln w="9525" cap="flat">
                <a:noFill/>
                <a:prstDash val="solid"/>
                <a:miter/>
              </a:ln>
            </p:spPr>
            <p:txBody>
              <a:bodyPr rtlCol="0" anchor="ctr"/>
              <a:lstStyle/>
              <a:p>
                <a:endParaRPr lang="en-US" sz="1787"/>
              </a:p>
            </p:txBody>
          </p:sp>
          <p:sp>
            <p:nvSpPr>
              <p:cNvPr id="23" name="Freeform 22">
                <a:extLst>
                  <a:ext uri="{FF2B5EF4-FFF2-40B4-BE49-F238E27FC236}">
                    <a16:creationId xmlns:a16="http://schemas.microsoft.com/office/drawing/2014/main" id="{A8322BB3-73D9-C31E-52E1-1552BA1D59E5}"/>
                  </a:ext>
                </a:extLst>
              </p:cNvPr>
              <p:cNvSpPr/>
              <p:nvPr/>
            </p:nvSpPr>
            <p:spPr>
              <a:xfrm>
                <a:off x="9819974" y="4663456"/>
                <a:ext cx="228600" cy="304801"/>
              </a:xfrm>
              <a:custGeom>
                <a:avLst/>
                <a:gdLst>
                  <a:gd name="connsiteX0" fmla="*/ 0 w 142875"/>
                  <a:gd name="connsiteY0" fmla="*/ 28575 h 190500"/>
                  <a:gd name="connsiteX1" fmla="*/ 142875 w 142875"/>
                  <a:gd name="connsiteY1" fmla="*/ 0 h 190500"/>
                  <a:gd name="connsiteX2" fmla="*/ 142875 w 142875"/>
                  <a:gd name="connsiteY2" fmla="*/ 161925 h 190500"/>
                  <a:gd name="connsiteX3" fmla="*/ 0 w 142875"/>
                  <a:gd name="connsiteY3" fmla="*/ 190500 h 190500"/>
                </a:gdLst>
                <a:ahLst/>
                <a:cxnLst>
                  <a:cxn ang="0">
                    <a:pos x="connsiteX0" y="connsiteY0"/>
                  </a:cxn>
                  <a:cxn ang="0">
                    <a:pos x="connsiteX1" y="connsiteY1"/>
                  </a:cxn>
                  <a:cxn ang="0">
                    <a:pos x="connsiteX2" y="connsiteY2"/>
                  </a:cxn>
                  <a:cxn ang="0">
                    <a:pos x="connsiteX3" y="connsiteY3"/>
                  </a:cxn>
                </a:cxnLst>
                <a:rect l="l" t="t" r="r" b="b"/>
                <a:pathLst>
                  <a:path w="142875" h="190500">
                    <a:moveTo>
                      <a:pt x="0" y="28575"/>
                    </a:moveTo>
                    <a:lnTo>
                      <a:pt x="142875" y="0"/>
                    </a:lnTo>
                    <a:lnTo>
                      <a:pt x="142875" y="161925"/>
                    </a:lnTo>
                    <a:lnTo>
                      <a:pt x="0" y="190500"/>
                    </a:lnTo>
                    <a:close/>
                  </a:path>
                </a:pathLst>
              </a:custGeom>
              <a:solidFill>
                <a:srgbClr val="FFFFFF"/>
              </a:solidFill>
              <a:ln w="9525" cap="flat">
                <a:noFill/>
                <a:prstDash val="solid"/>
                <a:miter/>
              </a:ln>
            </p:spPr>
            <p:txBody>
              <a:bodyPr rtlCol="0" anchor="ctr"/>
              <a:lstStyle/>
              <a:p>
                <a:endParaRPr lang="en-US" sz="1787"/>
              </a:p>
            </p:txBody>
          </p:sp>
          <p:sp>
            <p:nvSpPr>
              <p:cNvPr id="27" name="Freeform 26">
                <a:extLst>
                  <a:ext uri="{FF2B5EF4-FFF2-40B4-BE49-F238E27FC236}">
                    <a16:creationId xmlns:a16="http://schemas.microsoft.com/office/drawing/2014/main" id="{35632D92-3B88-F715-6689-4D746296DF9A}"/>
                  </a:ext>
                </a:extLst>
              </p:cNvPr>
              <p:cNvSpPr/>
              <p:nvPr/>
            </p:nvSpPr>
            <p:spPr>
              <a:xfrm>
                <a:off x="9545653" y="4754896"/>
                <a:ext cx="137160" cy="22859"/>
              </a:xfrm>
              <a:custGeom>
                <a:avLst/>
                <a:gdLst>
                  <a:gd name="connsiteX0" fmla="*/ 0 w 85725"/>
                  <a:gd name="connsiteY0" fmla="*/ 0 h 14287"/>
                  <a:gd name="connsiteX1" fmla="*/ 85725 w 85725"/>
                  <a:gd name="connsiteY1" fmla="*/ 14288 h 14287"/>
                </a:gdLst>
                <a:ahLst/>
                <a:cxnLst>
                  <a:cxn ang="0">
                    <a:pos x="connsiteX0" y="connsiteY0"/>
                  </a:cxn>
                  <a:cxn ang="0">
                    <a:pos x="connsiteX1" y="connsiteY1"/>
                  </a:cxn>
                </a:cxnLst>
                <a:rect l="l" t="t" r="r" b="b"/>
                <a:pathLst>
                  <a:path w="85725" h="14287">
                    <a:moveTo>
                      <a:pt x="0" y="0"/>
                    </a:moveTo>
                    <a:lnTo>
                      <a:pt x="85725" y="14288"/>
                    </a:lnTo>
                  </a:path>
                </a:pathLst>
              </a:custGeom>
              <a:ln w="9525" cap="flat">
                <a:solidFill>
                  <a:srgbClr val="000000"/>
                </a:solidFill>
                <a:prstDash val="solid"/>
                <a:miter/>
              </a:ln>
            </p:spPr>
            <p:txBody>
              <a:bodyPr rtlCol="0" anchor="ctr"/>
              <a:lstStyle/>
              <a:p>
                <a:endParaRPr lang="en-US" sz="1787"/>
              </a:p>
            </p:txBody>
          </p:sp>
          <p:sp>
            <p:nvSpPr>
              <p:cNvPr id="29" name="Freeform 28">
                <a:extLst>
                  <a:ext uri="{FF2B5EF4-FFF2-40B4-BE49-F238E27FC236}">
                    <a16:creationId xmlns:a16="http://schemas.microsoft.com/office/drawing/2014/main" id="{4535DC7C-6496-4CCA-9672-62DB55BE22A3}"/>
                  </a:ext>
                </a:extLst>
              </p:cNvPr>
              <p:cNvSpPr/>
              <p:nvPr/>
            </p:nvSpPr>
            <p:spPr>
              <a:xfrm>
                <a:off x="9545653" y="4815856"/>
                <a:ext cx="106680" cy="22859"/>
              </a:xfrm>
              <a:custGeom>
                <a:avLst/>
                <a:gdLst>
                  <a:gd name="connsiteX0" fmla="*/ 0 w 66675"/>
                  <a:gd name="connsiteY0" fmla="*/ 0 h 14287"/>
                  <a:gd name="connsiteX1" fmla="*/ 66675 w 66675"/>
                  <a:gd name="connsiteY1" fmla="*/ 14288 h 14287"/>
                </a:gdLst>
                <a:ahLst/>
                <a:cxnLst>
                  <a:cxn ang="0">
                    <a:pos x="connsiteX0" y="connsiteY0"/>
                  </a:cxn>
                  <a:cxn ang="0">
                    <a:pos x="connsiteX1" y="connsiteY1"/>
                  </a:cxn>
                </a:cxnLst>
                <a:rect l="l" t="t" r="r" b="b"/>
                <a:pathLst>
                  <a:path w="66675" h="14287">
                    <a:moveTo>
                      <a:pt x="0" y="0"/>
                    </a:moveTo>
                    <a:lnTo>
                      <a:pt x="66675" y="14288"/>
                    </a:lnTo>
                  </a:path>
                </a:pathLst>
              </a:custGeom>
              <a:ln w="9525" cap="flat">
                <a:solidFill>
                  <a:srgbClr val="000000"/>
                </a:solidFill>
                <a:prstDash val="solid"/>
                <a:miter/>
              </a:ln>
            </p:spPr>
            <p:txBody>
              <a:bodyPr rtlCol="0" anchor="ctr"/>
              <a:lstStyle/>
              <a:p>
                <a:endParaRPr lang="en-US" sz="1787"/>
              </a:p>
            </p:txBody>
          </p:sp>
          <p:sp>
            <p:nvSpPr>
              <p:cNvPr id="32" name="Freeform 31">
                <a:extLst>
                  <a:ext uri="{FF2B5EF4-FFF2-40B4-BE49-F238E27FC236}">
                    <a16:creationId xmlns:a16="http://schemas.microsoft.com/office/drawing/2014/main" id="{052B0F88-D90D-079D-E058-B5E309FD6FBD}"/>
                  </a:ext>
                </a:extLst>
              </p:cNvPr>
              <p:cNvSpPr/>
              <p:nvPr/>
            </p:nvSpPr>
            <p:spPr>
              <a:xfrm>
                <a:off x="9865694" y="4754896"/>
                <a:ext cx="137160" cy="22859"/>
              </a:xfrm>
              <a:custGeom>
                <a:avLst/>
                <a:gdLst>
                  <a:gd name="connsiteX0" fmla="*/ 0 w 85725"/>
                  <a:gd name="connsiteY0" fmla="*/ 14288 h 14287"/>
                  <a:gd name="connsiteX1" fmla="*/ 85725 w 85725"/>
                  <a:gd name="connsiteY1" fmla="*/ 0 h 14287"/>
                </a:gdLst>
                <a:ahLst/>
                <a:cxnLst>
                  <a:cxn ang="0">
                    <a:pos x="connsiteX0" y="connsiteY0"/>
                  </a:cxn>
                  <a:cxn ang="0">
                    <a:pos x="connsiteX1" y="connsiteY1"/>
                  </a:cxn>
                </a:cxnLst>
                <a:rect l="l" t="t" r="r" b="b"/>
                <a:pathLst>
                  <a:path w="85725" h="14287">
                    <a:moveTo>
                      <a:pt x="0" y="14288"/>
                    </a:moveTo>
                    <a:lnTo>
                      <a:pt x="85725" y="0"/>
                    </a:lnTo>
                  </a:path>
                </a:pathLst>
              </a:custGeom>
              <a:ln w="9525" cap="flat">
                <a:solidFill>
                  <a:srgbClr val="000000"/>
                </a:solidFill>
                <a:prstDash val="solid"/>
                <a:miter/>
              </a:ln>
            </p:spPr>
            <p:txBody>
              <a:bodyPr rtlCol="0" anchor="ctr"/>
              <a:lstStyle/>
              <a:p>
                <a:endParaRPr lang="en-US" sz="1787"/>
              </a:p>
            </p:txBody>
          </p:sp>
          <p:sp>
            <p:nvSpPr>
              <p:cNvPr id="33" name="Freeform 32">
                <a:extLst>
                  <a:ext uri="{FF2B5EF4-FFF2-40B4-BE49-F238E27FC236}">
                    <a16:creationId xmlns:a16="http://schemas.microsoft.com/office/drawing/2014/main" id="{31B1F72E-B4DC-5BBB-DC19-B94266445048}"/>
                  </a:ext>
                </a:extLst>
              </p:cNvPr>
              <p:cNvSpPr/>
              <p:nvPr/>
            </p:nvSpPr>
            <p:spPr>
              <a:xfrm>
                <a:off x="9896174" y="4815856"/>
                <a:ext cx="106680" cy="22859"/>
              </a:xfrm>
              <a:custGeom>
                <a:avLst/>
                <a:gdLst>
                  <a:gd name="connsiteX0" fmla="*/ 0 w 66675"/>
                  <a:gd name="connsiteY0" fmla="*/ 14288 h 14287"/>
                  <a:gd name="connsiteX1" fmla="*/ 66675 w 66675"/>
                  <a:gd name="connsiteY1" fmla="*/ 0 h 14287"/>
                </a:gdLst>
                <a:ahLst/>
                <a:cxnLst>
                  <a:cxn ang="0">
                    <a:pos x="connsiteX0" y="connsiteY0"/>
                  </a:cxn>
                  <a:cxn ang="0">
                    <a:pos x="connsiteX1" y="connsiteY1"/>
                  </a:cxn>
                </a:cxnLst>
                <a:rect l="l" t="t" r="r" b="b"/>
                <a:pathLst>
                  <a:path w="66675" h="14287">
                    <a:moveTo>
                      <a:pt x="0" y="14288"/>
                    </a:moveTo>
                    <a:lnTo>
                      <a:pt x="66675" y="0"/>
                    </a:lnTo>
                  </a:path>
                </a:pathLst>
              </a:custGeom>
              <a:ln w="9525" cap="flat">
                <a:solidFill>
                  <a:srgbClr val="000000"/>
                </a:solidFill>
                <a:prstDash val="solid"/>
                <a:miter/>
              </a:ln>
            </p:spPr>
            <p:txBody>
              <a:bodyPr rtlCol="0" anchor="ctr"/>
              <a:lstStyle/>
              <a:p>
                <a:endParaRPr lang="en-US" sz="1787"/>
              </a:p>
            </p:txBody>
          </p:sp>
        </p:grpSp>
        <p:sp>
          <p:nvSpPr>
            <p:cNvPr id="35" name="TextBox 34">
              <a:extLst>
                <a:ext uri="{FF2B5EF4-FFF2-40B4-BE49-F238E27FC236}">
                  <a16:creationId xmlns:a16="http://schemas.microsoft.com/office/drawing/2014/main" id="{1D8B2C97-1E1A-AA40-C520-820C072B62F0}"/>
                </a:ext>
              </a:extLst>
            </p:cNvPr>
            <p:cNvSpPr txBox="1"/>
            <p:nvPr/>
          </p:nvSpPr>
          <p:spPr>
            <a:xfrm>
              <a:off x="9872462" y="6042211"/>
              <a:ext cx="1598906" cy="338554"/>
            </a:xfrm>
            <a:prstGeom prst="rect">
              <a:avLst/>
            </a:prstGeom>
            <a:noFill/>
          </p:spPr>
          <p:txBody>
            <a:bodyPr wrap="square" rtlCol="0">
              <a:spAutoFit/>
            </a:bodyPr>
            <a:lstStyle/>
            <a:p>
              <a:pPr algn="ctr"/>
              <a:r>
                <a:rPr lang="en-US" sz="1589" dirty="0">
                  <a:latin typeface="Crimson Text" pitchFamily="2" charset="0"/>
                </a:rPr>
                <a:t>Proofbound</a:t>
              </a:r>
            </a:p>
          </p:txBody>
        </p:sp>
      </p:grpSp>
      <p:grpSp>
        <p:nvGrpSpPr>
          <p:cNvPr id="5" name="Group 4">
            <a:extLst>
              <a:ext uri="{FF2B5EF4-FFF2-40B4-BE49-F238E27FC236}">
                <a16:creationId xmlns:a16="http://schemas.microsoft.com/office/drawing/2014/main" id="{90778D37-543A-BDCB-FCC6-425E3C2CFBEA}"/>
              </a:ext>
            </a:extLst>
          </p:cNvPr>
          <p:cNvGrpSpPr/>
          <p:nvPr/>
        </p:nvGrpSpPr>
        <p:grpSpPr>
          <a:xfrm>
            <a:off x="931499" y="1106889"/>
            <a:ext cx="1098441" cy="1530303"/>
            <a:chOff x="9865694" y="5859974"/>
            <a:chExt cx="1651395" cy="2300656"/>
          </a:xfrm>
        </p:grpSpPr>
        <p:sp>
          <p:nvSpPr>
            <p:cNvPr id="16" name="Rectangle 15">
              <a:extLst>
                <a:ext uri="{FF2B5EF4-FFF2-40B4-BE49-F238E27FC236}">
                  <a16:creationId xmlns:a16="http://schemas.microsoft.com/office/drawing/2014/main" id="{731257FC-3623-AC73-BC0C-A338282D8F39}"/>
                </a:ext>
              </a:extLst>
            </p:cNvPr>
            <p:cNvSpPr/>
            <p:nvPr/>
          </p:nvSpPr>
          <p:spPr>
            <a:xfrm>
              <a:off x="9865694" y="5859974"/>
              <a:ext cx="1598906" cy="1946391"/>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787" dirty="0"/>
            </a:p>
          </p:txBody>
        </p:sp>
        <p:sp>
          <p:nvSpPr>
            <p:cNvPr id="18" name="TextBox 17">
              <a:extLst>
                <a:ext uri="{FF2B5EF4-FFF2-40B4-BE49-F238E27FC236}">
                  <a16:creationId xmlns:a16="http://schemas.microsoft.com/office/drawing/2014/main" id="{79907903-1138-C4EC-5281-8D24850AEB53}"/>
                </a:ext>
              </a:extLst>
            </p:cNvPr>
            <p:cNvSpPr txBox="1"/>
            <p:nvPr/>
          </p:nvSpPr>
          <p:spPr>
            <a:xfrm>
              <a:off x="9918183" y="7468790"/>
              <a:ext cx="1598906" cy="691840"/>
            </a:xfrm>
            <a:prstGeom prst="rect">
              <a:avLst/>
            </a:prstGeom>
            <a:noFill/>
          </p:spPr>
          <p:txBody>
            <a:bodyPr wrap="square" rtlCol="0">
              <a:spAutoFit/>
            </a:bodyPr>
            <a:lstStyle/>
            <a:p>
              <a:pPr algn="ctr"/>
              <a:r>
                <a:rPr lang="en-US" sz="1192" dirty="0">
                  <a:latin typeface="Crimson Text" pitchFamily="2" charset="0"/>
                </a:rPr>
                <a:t>Trusted Expertise</a:t>
              </a:r>
            </a:p>
          </p:txBody>
        </p:sp>
        <p:grpSp>
          <p:nvGrpSpPr>
            <p:cNvPr id="34" name="Group 33">
              <a:extLst>
                <a:ext uri="{FF2B5EF4-FFF2-40B4-BE49-F238E27FC236}">
                  <a16:creationId xmlns:a16="http://schemas.microsoft.com/office/drawing/2014/main" id="{CF597BD7-46C7-46F7-4C71-C6C78B49E0DA}"/>
                </a:ext>
              </a:extLst>
            </p:cNvPr>
            <p:cNvGrpSpPr/>
            <p:nvPr/>
          </p:nvGrpSpPr>
          <p:grpSpPr>
            <a:xfrm>
              <a:off x="10290915" y="6349988"/>
              <a:ext cx="762001" cy="1066802"/>
              <a:chOff x="9393253" y="4282455"/>
              <a:chExt cx="762001" cy="1066802"/>
            </a:xfrm>
          </p:grpSpPr>
          <p:sp>
            <p:nvSpPr>
              <p:cNvPr id="39" name="Freeform 38">
                <a:extLst>
                  <a:ext uri="{FF2B5EF4-FFF2-40B4-BE49-F238E27FC236}">
                    <a16:creationId xmlns:a16="http://schemas.microsoft.com/office/drawing/2014/main" id="{66D3C222-8966-E638-9ACC-38BC132714D2}"/>
                  </a:ext>
                </a:extLst>
              </p:cNvPr>
              <p:cNvSpPr/>
              <p:nvPr/>
            </p:nvSpPr>
            <p:spPr>
              <a:xfrm>
                <a:off x="9393253" y="4282455"/>
                <a:ext cx="762001" cy="1066802"/>
              </a:xfrm>
              <a:custGeom>
                <a:avLst/>
                <a:gdLst>
                  <a:gd name="connsiteX0" fmla="*/ 238125 w 476250"/>
                  <a:gd name="connsiteY0" fmla="*/ 0 h 666750"/>
                  <a:gd name="connsiteX1" fmla="*/ 476250 w 476250"/>
                  <a:gd name="connsiteY1" fmla="*/ 166688 h 666750"/>
                  <a:gd name="connsiteX2" fmla="*/ 476250 w 476250"/>
                  <a:gd name="connsiteY2" fmla="*/ 500063 h 666750"/>
                  <a:gd name="connsiteX3" fmla="*/ 238125 w 476250"/>
                  <a:gd name="connsiteY3" fmla="*/ 666750 h 666750"/>
                  <a:gd name="connsiteX4" fmla="*/ 0 w 476250"/>
                  <a:gd name="connsiteY4" fmla="*/ 500063 h 666750"/>
                  <a:gd name="connsiteX5" fmla="*/ 0 w 476250"/>
                  <a:gd name="connsiteY5" fmla="*/ 166688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0" h="666750">
                    <a:moveTo>
                      <a:pt x="238125" y="0"/>
                    </a:moveTo>
                    <a:lnTo>
                      <a:pt x="476250" y="166688"/>
                    </a:lnTo>
                    <a:lnTo>
                      <a:pt x="476250" y="500063"/>
                    </a:lnTo>
                    <a:lnTo>
                      <a:pt x="238125" y="666750"/>
                    </a:lnTo>
                    <a:lnTo>
                      <a:pt x="0" y="500063"/>
                    </a:lnTo>
                    <a:lnTo>
                      <a:pt x="0" y="166688"/>
                    </a:lnTo>
                    <a:close/>
                  </a:path>
                </a:pathLst>
              </a:custGeom>
              <a:solidFill>
                <a:srgbClr val="000000"/>
              </a:solidFill>
              <a:ln w="9525" cap="flat">
                <a:noFill/>
                <a:prstDash val="solid"/>
                <a:miter/>
              </a:ln>
            </p:spPr>
            <p:txBody>
              <a:bodyPr rtlCol="0" anchor="ctr"/>
              <a:lstStyle/>
              <a:p>
                <a:endParaRPr lang="en-US" sz="1787"/>
              </a:p>
            </p:txBody>
          </p:sp>
          <p:sp>
            <p:nvSpPr>
              <p:cNvPr id="40" name="Freeform 39">
                <a:extLst>
                  <a:ext uri="{FF2B5EF4-FFF2-40B4-BE49-F238E27FC236}">
                    <a16:creationId xmlns:a16="http://schemas.microsoft.com/office/drawing/2014/main" id="{5F2681B4-7FAD-5985-2082-B089558F1E3B}"/>
                  </a:ext>
                </a:extLst>
              </p:cNvPr>
              <p:cNvSpPr/>
              <p:nvPr/>
            </p:nvSpPr>
            <p:spPr>
              <a:xfrm>
                <a:off x="9499933" y="4663456"/>
                <a:ext cx="228600" cy="304801"/>
              </a:xfrm>
              <a:custGeom>
                <a:avLst/>
                <a:gdLst>
                  <a:gd name="connsiteX0" fmla="*/ 0 w 142875"/>
                  <a:gd name="connsiteY0" fmla="*/ 0 h 190500"/>
                  <a:gd name="connsiteX1" fmla="*/ 142875 w 142875"/>
                  <a:gd name="connsiteY1" fmla="*/ 28575 h 190500"/>
                  <a:gd name="connsiteX2" fmla="*/ 142875 w 142875"/>
                  <a:gd name="connsiteY2" fmla="*/ 190500 h 190500"/>
                  <a:gd name="connsiteX3" fmla="*/ 0 w 142875"/>
                  <a:gd name="connsiteY3" fmla="*/ 161925 h 190500"/>
                </a:gdLst>
                <a:ahLst/>
                <a:cxnLst>
                  <a:cxn ang="0">
                    <a:pos x="connsiteX0" y="connsiteY0"/>
                  </a:cxn>
                  <a:cxn ang="0">
                    <a:pos x="connsiteX1" y="connsiteY1"/>
                  </a:cxn>
                  <a:cxn ang="0">
                    <a:pos x="connsiteX2" y="connsiteY2"/>
                  </a:cxn>
                  <a:cxn ang="0">
                    <a:pos x="connsiteX3" y="connsiteY3"/>
                  </a:cxn>
                </a:cxnLst>
                <a:rect l="l" t="t" r="r" b="b"/>
                <a:pathLst>
                  <a:path w="142875" h="190500">
                    <a:moveTo>
                      <a:pt x="0" y="0"/>
                    </a:moveTo>
                    <a:lnTo>
                      <a:pt x="142875" y="28575"/>
                    </a:lnTo>
                    <a:lnTo>
                      <a:pt x="142875" y="190500"/>
                    </a:lnTo>
                    <a:lnTo>
                      <a:pt x="0" y="161925"/>
                    </a:lnTo>
                    <a:close/>
                  </a:path>
                </a:pathLst>
              </a:custGeom>
              <a:solidFill>
                <a:srgbClr val="FFFFFF"/>
              </a:solidFill>
              <a:ln w="9525" cap="flat">
                <a:noFill/>
                <a:prstDash val="solid"/>
                <a:miter/>
              </a:ln>
            </p:spPr>
            <p:txBody>
              <a:bodyPr rtlCol="0" anchor="ctr"/>
              <a:lstStyle/>
              <a:p>
                <a:endParaRPr lang="en-US" sz="1787"/>
              </a:p>
            </p:txBody>
          </p:sp>
          <p:sp>
            <p:nvSpPr>
              <p:cNvPr id="41" name="Freeform 40">
                <a:extLst>
                  <a:ext uri="{FF2B5EF4-FFF2-40B4-BE49-F238E27FC236}">
                    <a16:creationId xmlns:a16="http://schemas.microsoft.com/office/drawing/2014/main" id="{DA797886-D596-4AA0-E29E-2D2ABE31C8A6}"/>
                  </a:ext>
                </a:extLst>
              </p:cNvPr>
              <p:cNvSpPr/>
              <p:nvPr/>
            </p:nvSpPr>
            <p:spPr>
              <a:xfrm>
                <a:off x="9819974" y="4663456"/>
                <a:ext cx="228600" cy="304801"/>
              </a:xfrm>
              <a:custGeom>
                <a:avLst/>
                <a:gdLst>
                  <a:gd name="connsiteX0" fmla="*/ 0 w 142875"/>
                  <a:gd name="connsiteY0" fmla="*/ 28575 h 190500"/>
                  <a:gd name="connsiteX1" fmla="*/ 142875 w 142875"/>
                  <a:gd name="connsiteY1" fmla="*/ 0 h 190500"/>
                  <a:gd name="connsiteX2" fmla="*/ 142875 w 142875"/>
                  <a:gd name="connsiteY2" fmla="*/ 161925 h 190500"/>
                  <a:gd name="connsiteX3" fmla="*/ 0 w 142875"/>
                  <a:gd name="connsiteY3" fmla="*/ 190500 h 190500"/>
                </a:gdLst>
                <a:ahLst/>
                <a:cxnLst>
                  <a:cxn ang="0">
                    <a:pos x="connsiteX0" y="connsiteY0"/>
                  </a:cxn>
                  <a:cxn ang="0">
                    <a:pos x="connsiteX1" y="connsiteY1"/>
                  </a:cxn>
                  <a:cxn ang="0">
                    <a:pos x="connsiteX2" y="connsiteY2"/>
                  </a:cxn>
                  <a:cxn ang="0">
                    <a:pos x="connsiteX3" y="connsiteY3"/>
                  </a:cxn>
                </a:cxnLst>
                <a:rect l="l" t="t" r="r" b="b"/>
                <a:pathLst>
                  <a:path w="142875" h="190500">
                    <a:moveTo>
                      <a:pt x="0" y="28575"/>
                    </a:moveTo>
                    <a:lnTo>
                      <a:pt x="142875" y="0"/>
                    </a:lnTo>
                    <a:lnTo>
                      <a:pt x="142875" y="161925"/>
                    </a:lnTo>
                    <a:lnTo>
                      <a:pt x="0" y="190500"/>
                    </a:lnTo>
                    <a:close/>
                  </a:path>
                </a:pathLst>
              </a:custGeom>
              <a:solidFill>
                <a:srgbClr val="FFFFFF"/>
              </a:solidFill>
              <a:ln w="9525" cap="flat">
                <a:noFill/>
                <a:prstDash val="solid"/>
                <a:miter/>
              </a:ln>
            </p:spPr>
            <p:txBody>
              <a:bodyPr rtlCol="0" anchor="ctr"/>
              <a:lstStyle/>
              <a:p>
                <a:endParaRPr lang="en-US" sz="1787"/>
              </a:p>
            </p:txBody>
          </p:sp>
          <p:sp>
            <p:nvSpPr>
              <p:cNvPr id="42" name="Freeform 41">
                <a:extLst>
                  <a:ext uri="{FF2B5EF4-FFF2-40B4-BE49-F238E27FC236}">
                    <a16:creationId xmlns:a16="http://schemas.microsoft.com/office/drawing/2014/main" id="{0907832A-D3B3-061F-0FA7-435501BE54C6}"/>
                  </a:ext>
                </a:extLst>
              </p:cNvPr>
              <p:cNvSpPr/>
              <p:nvPr/>
            </p:nvSpPr>
            <p:spPr>
              <a:xfrm>
                <a:off x="9545653" y="4754896"/>
                <a:ext cx="137160" cy="22859"/>
              </a:xfrm>
              <a:custGeom>
                <a:avLst/>
                <a:gdLst>
                  <a:gd name="connsiteX0" fmla="*/ 0 w 85725"/>
                  <a:gd name="connsiteY0" fmla="*/ 0 h 14287"/>
                  <a:gd name="connsiteX1" fmla="*/ 85725 w 85725"/>
                  <a:gd name="connsiteY1" fmla="*/ 14288 h 14287"/>
                </a:gdLst>
                <a:ahLst/>
                <a:cxnLst>
                  <a:cxn ang="0">
                    <a:pos x="connsiteX0" y="connsiteY0"/>
                  </a:cxn>
                  <a:cxn ang="0">
                    <a:pos x="connsiteX1" y="connsiteY1"/>
                  </a:cxn>
                </a:cxnLst>
                <a:rect l="l" t="t" r="r" b="b"/>
                <a:pathLst>
                  <a:path w="85725" h="14287">
                    <a:moveTo>
                      <a:pt x="0" y="0"/>
                    </a:moveTo>
                    <a:lnTo>
                      <a:pt x="85725" y="14288"/>
                    </a:lnTo>
                  </a:path>
                </a:pathLst>
              </a:custGeom>
              <a:ln w="9525" cap="flat">
                <a:solidFill>
                  <a:srgbClr val="000000"/>
                </a:solidFill>
                <a:prstDash val="solid"/>
                <a:miter/>
              </a:ln>
            </p:spPr>
            <p:txBody>
              <a:bodyPr rtlCol="0" anchor="ctr"/>
              <a:lstStyle/>
              <a:p>
                <a:endParaRPr lang="en-US" sz="1787"/>
              </a:p>
            </p:txBody>
          </p:sp>
          <p:sp>
            <p:nvSpPr>
              <p:cNvPr id="43" name="Freeform 42">
                <a:extLst>
                  <a:ext uri="{FF2B5EF4-FFF2-40B4-BE49-F238E27FC236}">
                    <a16:creationId xmlns:a16="http://schemas.microsoft.com/office/drawing/2014/main" id="{45E94792-A35E-AE5B-1245-7F3DB78282CB}"/>
                  </a:ext>
                </a:extLst>
              </p:cNvPr>
              <p:cNvSpPr/>
              <p:nvPr/>
            </p:nvSpPr>
            <p:spPr>
              <a:xfrm>
                <a:off x="9545653" y="4815856"/>
                <a:ext cx="106680" cy="22859"/>
              </a:xfrm>
              <a:custGeom>
                <a:avLst/>
                <a:gdLst>
                  <a:gd name="connsiteX0" fmla="*/ 0 w 66675"/>
                  <a:gd name="connsiteY0" fmla="*/ 0 h 14287"/>
                  <a:gd name="connsiteX1" fmla="*/ 66675 w 66675"/>
                  <a:gd name="connsiteY1" fmla="*/ 14288 h 14287"/>
                </a:gdLst>
                <a:ahLst/>
                <a:cxnLst>
                  <a:cxn ang="0">
                    <a:pos x="connsiteX0" y="connsiteY0"/>
                  </a:cxn>
                  <a:cxn ang="0">
                    <a:pos x="connsiteX1" y="connsiteY1"/>
                  </a:cxn>
                </a:cxnLst>
                <a:rect l="l" t="t" r="r" b="b"/>
                <a:pathLst>
                  <a:path w="66675" h="14287">
                    <a:moveTo>
                      <a:pt x="0" y="0"/>
                    </a:moveTo>
                    <a:lnTo>
                      <a:pt x="66675" y="14288"/>
                    </a:lnTo>
                  </a:path>
                </a:pathLst>
              </a:custGeom>
              <a:ln w="9525" cap="flat">
                <a:solidFill>
                  <a:srgbClr val="000000"/>
                </a:solidFill>
                <a:prstDash val="solid"/>
                <a:miter/>
              </a:ln>
            </p:spPr>
            <p:txBody>
              <a:bodyPr rtlCol="0" anchor="ctr"/>
              <a:lstStyle/>
              <a:p>
                <a:endParaRPr lang="en-US" sz="1787"/>
              </a:p>
            </p:txBody>
          </p:sp>
          <p:sp>
            <p:nvSpPr>
              <p:cNvPr id="44" name="Freeform 43">
                <a:extLst>
                  <a:ext uri="{FF2B5EF4-FFF2-40B4-BE49-F238E27FC236}">
                    <a16:creationId xmlns:a16="http://schemas.microsoft.com/office/drawing/2014/main" id="{3D439169-FD11-923D-49D0-B0F3DE60DF97}"/>
                  </a:ext>
                </a:extLst>
              </p:cNvPr>
              <p:cNvSpPr/>
              <p:nvPr/>
            </p:nvSpPr>
            <p:spPr>
              <a:xfrm>
                <a:off x="9865694" y="4754896"/>
                <a:ext cx="137160" cy="22859"/>
              </a:xfrm>
              <a:custGeom>
                <a:avLst/>
                <a:gdLst>
                  <a:gd name="connsiteX0" fmla="*/ 0 w 85725"/>
                  <a:gd name="connsiteY0" fmla="*/ 14288 h 14287"/>
                  <a:gd name="connsiteX1" fmla="*/ 85725 w 85725"/>
                  <a:gd name="connsiteY1" fmla="*/ 0 h 14287"/>
                </a:gdLst>
                <a:ahLst/>
                <a:cxnLst>
                  <a:cxn ang="0">
                    <a:pos x="connsiteX0" y="connsiteY0"/>
                  </a:cxn>
                  <a:cxn ang="0">
                    <a:pos x="connsiteX1" y="connsiteY1"/>
                  </a:cxn>
                </a:cxnLst>
                <a:rect l="l" t="t" r="r" b="b"/>
                <a:pathLst>
                  <a:path w="85725" h="14287">
                    <a:moveTo>
                      <a:pt x="0" y="14288"/>
                    </a:moveTo>
                    <a:lnTo>
                      <a:pt x="85725" y="0"/>
                    </a:lnTo>
                  </a:path>
                </a:pathLst>
              </a:custGeom>
              <a:ln w="9525" cap="flat">
                <a:solidFill>
                  <a:srgbClr val="000000"/>
                </a:solidFill>
                <a:prstDash val="solid"/>
                <a:miter/>
              </a:ln>
            </p:spPr>
            <p:txBody>
              <a:bodyPr rtlCol="0" anchor="ctr"/>
              <a:lstStyle/>
              <a:p>
                <a:endParaRPr lang="en-US" sz="1787"/>
              </a:p>
            </p:txBody>
          </p:sp>
          <p:sp>
            <p:nvSpPr>
              <p:cNvPr id="45" name="Freeform 44">
                <a:extLst>
                  <a:ext uri="{FF2B5EF4-FFF2-40B4-BE49-F238E27FC236}">
                    <a16:creationId xmlns:a16="http://schemas.microsoft.com/office/drawing/2014/main" id="{98379978-1BF2-868B-65CB-C4D31445A889}"/>
                  </a:ext>
                </a:extLst>
              </p:cNvPr>
              <p:cNvSpPr/>
              <p:nvPr/>
            </p:nvSpPr>
            <p:spPr>
              <a:xfrm>
                <a:off x="9896174" y="4815856"/>
                <a:ext cx="106680" cy="22859"/>
              </a:xfrm>
              <a:custGeom>
                <a:avLst/>
                <a:gdLst>
                  <a:gd name="connsiteX0" fmla="*/ 0 w 66675"/>
                  <a:gd name="connsiteY0" fmla="*/ 14288 h 14287"/>
                  <a:gd name="connsiteX1" fmla="*/ 66675 w 66675"/>
                  <a:gd name="connsiteY1" fmla="*/ 0 h 14287"/>
                </a:gdLst>
                <a:ahLst/>
                <a:cxnLst>
                  <a:cxn ang="0">
                    <a:pos x="connsiteX0" y="connsiteY0"/>
                  </a:cxn>
                  <a:cxn ang="0">
                    <a:pos x="connsiteX1" y="connsiteY1"/>
                  </a:cxn>
                </a:cxnLst>
                <a:rect l="l" t="t" r="r" b="b"/>
                <a:pathLst>
                  <a:path w="66675" h="14287">
                    <a:moveTo>
                      <a:pt x="0" y="14288"/>
                    </a:moveTo>
                    <a:lnTo>
                      <a:pt x="66675" y="0"/>
                    </a:lnTo>
                  </a:path>
                </a:pathLst>
              </a:custGeom>
              <a:ln w="9525" cap="flat">
                <a:solidFill>
                  <a:srgbClr val="000000"/>
                </a:solidFill>
                <a:prstDash val="solid"/>
                <a:miter/>
              </a:ln>
            </p:spPr>
            <p:txBody>
              <a:bodyPr rtlCol="0" anchor="ctr"/>
              <a:lstStyle/>
              <a:p>
                <a:endParaRPr lang="en-US" sz="1787"/>
              </a:p>
            </p:txBody>
          </p:sp>
        </p:grpSp>
        <p:sp>
          <p:nvSpPr>
            <p:cNvPr id="36" name="TextBox 35">
              <a:extLst>
                <a:ext uri="{FF2B5EF4-FFF2-40B4-BE49-F238E27FC236}">
                  <a16:creationId xmlns:a16="http://schemas.microsoft.com/office/drawing/2014/main" id="{D01F7685-B429-8803-F431-4081ED2C3020}"/>
                </a:ext>
              </a:extLst>
            </p:cNvPr>
            <p:cNvSpPr txBox="1"/>
            <p:nvPr/>
          </p:nvSpPr>
          <p:spPr>
            <a:xfrm>
              <a:off x="9878601" y="5963192"/>
              <a:ext cx="1598906" cy="459441"/>
            </a:xfrm>
            <a:prstGeom prst="rect">
              <a:avLst/>
            </a:prstGeom>
            <a:noFill/>
          </p:spPr>
          <p:txBody>
            <a:bodyPr wrap="square" rtlCol="0">
              <a:spAutoFit/>
            </a:bodyPr>
            <a:lstStyle/>
            <a:p>
              <a:pPr algn="ctr"/>
              <a:r>
                <a:rPr lang="en-US" sz="1390" dirty="0">
                  <a:latin typeface="Crimson Text" pitchFamily="2" charset="0"/>
                </a:rPr>
                <a:t>Proofbound</a:t>
              </a:r>
              <a:endParaRPr lang="en-US" sz="1589" dirty="0">
                <a:latin typeface="Crimson Text" pitchFamily="2" charset="0"/>
              </a:endParaRPr>
            </a:p>
          </p:txBody>
        </p:sp>
      </p:grpSp>
    </p:spTree>
    <p:extLst>
      <p:ext uri="{BB962C8B-B14F-4D97-AF65-F5344CB8AC3E}">
        <p14:creationId xmlns:p14="http://schemas.microsoft.com/office/powerpoint/2010/main" val="40219375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F9083D1-EA3B-43C7-042A-FD4CA819895B}"/>
              </a:ext>
            </a:extLst>
          </p:cNvPr>
          <p:cNvPicPr>
            <a:picLocks noChangeAspect="1"/>
          </p:cNvPicPr>
          <p:nvPr/>
        </p:nvPicPr>
        <p:blipFill>
          <a:blip r:embed="rId2"/>
          <a:srcRect l="52259"/>
          <a:stretch>
            <a:fillRect/>
          </a:stretch>
        </p:blipFill>
        <p:spPr>
          <a:xfrm>
            <a:off x="6604503" y="616161"/>
            <a:ext cx="4567058" cy="6895135"/>
          </a:xfrm>
          <a:prstGeom prst="rect">
            <a:avLst/>
          </a:prstGeom>
        </p:spPr>
      </p:pic>
      <p:pic>
        <p:nvPicPr>
          <p:cNvPr id="3" name="Picture 2">
            <a:extLst>
              <a:ext uri="{FF2B5EF4-FFF2-40B4-BE49-F238E27FC236}">
                <a16:creationId xmlns:a16="http://schemas.microsoft.com/office/drawing/2014/main" id="{FE3A9E27-0E7E-BDA0-D857-ACD13108F8CD}"/>
              </a:ext>
            </a:extLst>
          </p:cNvPr>
          <p:cNvPicPr>
            <a:picLocks noChangeAspect="1"/>
          </p:cNvPicPr>
          <p:nvPr/>
        </p:nvPicPr>
        <p:blipFill>
          <a:blip r:embed="rId2"/>
          <a:srcRect r="47941"/>
          <a:stretch>
            <a:fillRect/>
          </a:stretch>
        </p:blipFill>
        <p:spPr>
          <a:xfrm>
            <a:off x="423539" y="946905"/>
            <a:ext cx="4980144" cy="6895135"/>
          </a:xfrm>
          <a:prstGeom prst="rect">
            <a:avLst/>
          </a:prstGeom>
        </p:spPr>
      </p:pic>
    </p:spTree>
    <p:extLst>
      <p:ext uri="{BB962C8B-B14F-4D97-AF65-F5344CB8AC3E}">
        <p14:creationId xmlns:p14="http://schemas.microsoft.com/office/powerpoint/2010/main" val="58250031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760</TotalTime>
  <Words>206</Words>
  <Application>Microsoft Macintosh PowerPoint</Application>
  <PresentationFormat>Custom</PresentationFormat>
  <Paragraphs>14</Paragraphs>
  <Slides>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Aptos</vt:lpstr>
      <vt:lpstr>Aptos Display</vt:lpstr>
      <vt:lpstr>Arial</vt:lpstr>
      <vt:lpstr>Cooper Black</vt:lpstr>
      <vt:lpstr>Crimson Text</vt:lpstr>
      <vt:lpstr>Optima</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Richard Sprague</dc:creator>
  <cp:lastModifiedBy>Richard Sprague</cp:lastModifiedBy>
  <cp:revision>39</cp:revision>
  <dcterms:created xsi:type="dcterms:W3CDTF">2025-05-29T18:05:33Z</dcterms:created>
  <dcterms:modified xsi:type="dcterms:W3CDTF">2025-08-06T23:06:41Z</dcterms:modified>
</cp:coreProperties>
</file>

<file path=docProps/thumbnail.jpeg>
</file>